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alibri Light" panose="020F0302020204030204" pitchFamily="34" charset="0"/>
      <p:regular r:id="rId12"/>
      <p:italic r:id="rId13"/>
    </p:embeddedFont>
    <p:embeddedFont>
      <p:font typeface="Press Start 2P" panose="00000500000000000000" pitchFamily="2" charset="0"/>
      <p:regular r:id="rId14"/>
    </p:embeddedFont>
    <p:embeddedFont>
      <p:font typeface="Roboto" panose="02000000000000000000" pitchFamily="2" charset="0"/>
      <p:regular r:id="rId15"/>
      <p:bold r:id="rId16"/>
      <p:italic r:id="rId17"/>
      <p:boldItalic r:id="rId18"/>
    </p:embeddedFont>
    <p:embeddedFont>
      <p:font typeface="Roboto Mono" panose="00000009000000000000" pitchFamily="49" charset="0"/>
      <p:regular r:id="rId19"/>
      <p:bold r:id="rId20"/>
      <p:italic r:id="rId21"/>
      <p:boldItalic r:id="rId22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ED802"/>
    <a:srgbClr val="C021DE"/>
    <a:srgbClr val="4B6440"/>
    <a:srgbClr val="78FD15"/>
    <a:srgbClr val="151C12"/>
    <a:srgbClr val="F4FFEB"/>
    <a:srgbClr val="36482E"/>
    <a:srgbClr val="FD8E15"/>
    <a:srgbClr val="F7DD1B"/>
    <a:srgbClr val="E9FF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8" d="100"/>
          <a:sy n="148" d="100"/>
        </p:scale>
        <p:origin x="1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font" Target="fonts/font1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14.fntdata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font" Target="fonts/font10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23" Type="http://schemas.openxmlformats.org/officeDocument/2006/relationships/presProps" Target="presProps.xml"/><Relationship Id="rId10" Type="http://schemas.openxmlformats.org/officeDocument/2006/relationships/font" Target="fonts/font3.fntdata"/><Relationship Id="rId19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Relationship Id="rId22" Type="http://schemas.openxmlformats.org/officeDocument/2006/relationships/font" Target="fonts/font15.fntdata"/></Relationships>
</file>

<file path=ppt/media/image1.tif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2B88C-0BD5-DE56-5BB1-0C3BD9E44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1DC0AD-2E1E-B1FE-E9C4-8A69DDCAE4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005EE-B190-F7A4-7DED-FD152E70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2DC76-A096-8BC3-A3D3-A16DEFDF2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58FA9-502E-9FE9-3D39-29757222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9629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64268-FABE-F70D-19A1-670987D0E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AF726C-BBC3-D1DC-CC01-35A358295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AAD1C-0186-F63A-6679-9BC40959F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2A566-90DB-FD6E-1B52-87AF43FB4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37062-C4BB-A601-AD7D-587731C3F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8623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54C650-ADF5-EE83-14BF-71B3C732BE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C97CA2-4BEA-0BA9-0A2E-1B24DAF1B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61F15-8E5D-38FE-069B-FC62B1C1B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1475A-B0D7-DEAB-6BE6-89CC49C2B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65F62-4985-D263-2AA9-86710058F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0499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4495B-0F3C-6766-2B4A-D6FD32DB2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37D8F-F44D-1F00-162A-677ED7A3F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872F2-BCAD-F197-729F-96A7101CA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ACA0C-B5AF-FBA3-5B00-F88C2A2B5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38505-D596-A6F1-3DE4-74B2EE50A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8041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314C2-1EAC-FA50-F4D0-3EC0802D3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50F2C-717C-977A-0116-D1107BD2D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537AA-AD2C-8870-1055-9BD60E728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F8897-5E09-AC79-6E2D-BA95CF8B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EF56-122C-7182-F02C-8F3A47505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918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C8CF2-D07A-139B-C40D-9348B6387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CEE21-F9B2-003A-F98E-67291FBCC9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16B7BF-3D48-EB7A-0465-5F5BC2342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5C75B-9A19-C4DF-4120-D390D586B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BB53E-CFF4-CD25-F7FB-3B3ADB0E6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027583-3F55-5290-09B2-ABF146BB2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9278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E2063-7BE7-618D-F99E-7189B2A85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30F80-ADA1-A98B-0DEE-0A13FFC9E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4EF05-6534-7C57-F0EA-C2BF719D3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498A42-E54B-AB98-C3F9-A631AD665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C893A-AF78-0BF1-6389-53921E5355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B78B27-D2EF-62D2-DDF3-C13035322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533193-870A-FE92-AE97-50B039742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5FFBF9-B069-93E2-361D-281F2C1A1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5521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C1F42-C59D-1893-A71D-602CBA725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2839BB-7376-D56B-2544-4158216DA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39F1E-B888-CD09-96E0-9435BD4B6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10CAE6-0D45-0E7F-9D0D-95C821932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9797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D0A67E-A058-C0F9-276E-8F40D5337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D82B72-4EDB-F1E2-0393-7C8FA1B0C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95EDB-1AE0-4BE9-0581-1E1492EC8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1292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31A2E-D1A6-23CD-74F2-64FEE74A4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9A9D8-3F2E-C695-D896-545C56FBC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DCFC2-7E90-CE84-2F0B-835F9752E1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95E1EE-D1DC-DAB9-DDF9-2E4632897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097D8-BD4B-7EE9-13B6-B97CCCA36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E2B41E-353A-4528-6F8E-705988EF7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139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34DB-74BB-B617-6E8E-C2C19C86F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9F453-2C7C-8312-88AB-7402D7029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C83E7-F572-17FD-BAA4-D04C9589B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FD6544-EEEA-353E-1F00-2A2E0759A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6CA2F7-1CA9-5E08-DCBB-6C2ABBE2B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3A67E-9874-026C-D3AC-09D0ACFE8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9375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BE90DA-4DB0-AAEE-8CB0-6AD0CB8BD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34E7F-D251-9600-F603-E7D2C6331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EC2A1-57D5-6DAF-503B-74B82422C5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57239-3991-4D35-AD87-C59D6BDFA246}" type="datetimeFigureOut">
              <a:rPr lang="it-IT" smtClean="0"/>
              <a:t>02/11/2023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B6112-6C48-AD09-1B54-14C0F8EF16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41E8E-6BC4-1768-95D1-F2C53D73E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75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FD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814FF7-22A9-2AE0-3FB0-580E1DC6E8FE}"/>
              </a:ext>
            </a:extLst>
          </p:cNvPr>
          <p:cNvSpPr/>
          <p:nvPr/>
        </p:nvSpPr>
        <p:spPr>
          <a:xfrm rot="885697">
            <a:off x="280915" y="-1677178"/>
            <a:ext cx="14310154" cy="5061423"/>
          </a:xfrm>
          <a:prstGeom prst="rect">
            <a:avLst/>
          </a:prstGeom>
          <a:solidFill>
            <a:srgbClr val="151C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A6E921-137C-4774-05D4-2A4219E18CEF}"/>
              </a:ext>
            </a:extLst>
          </p:cNvPr>
          <p:cNvSpPr/>
          <p:nvPr/>
        </p:nvSpPr>
        <p:spPr>
          <a:xfrm rot="885697">
            <a:off x="-1344685" y="1349859"/>
            <a:ext cx="14310154" cy="5061423"/>
          </a:xfrm>
          <a:custGeom>
            <a:avLst/>
            <a:gdLst>
              <a:gd name="connsiteX0" fmla="*/ 0 w 14310154"/>
              <a:gd name="connsiteY0" fmla="*/ 0 h 5061423"/>
              <a:gd name="connsiteX1" fmla="*/ 882459 w 14310154"/>
              <a:gd name="connsiteY1" fmla="*/ 0 h 5061423"/>
              <a:gd name="connsiteX2" fmla="*/ 1621817 w 14310154"/>
              <a:gd name="connsiteY2" fmla="*/ 0 h 5061423"/>
              <a:gd name="connsiteX3" fmla="*/ 1788769 w 14310154"/>
              <a:gd name="connsiteY3" fmla="*/ 0 h 5061423"/>
              <a:gd name="connsiteX4" fmla="*/ 2671229 w 14310154"/>
              <a:gd name="connsiteY4" fmla="*/ 0 h 5061423"/>
              <a:gd name="connsiteX5" fmla="*/ 3553688 w 14310154"/>
              <a:gd name="connsiteY5" fmla="*/ 0 h 5061423"/>
              <a:gd name="connsiteX6" fmla="*/ 4149945 w 14310154"/>
              <a:gd name="connsiteY6" fmla="*/ 0 h 5061423"/>
              <a:gd name="connsiteX7" fmla="*/ 4603100 w 14310154"/>
              <a:gd name="connsiteY7" fmla="*/ 0 h 5061423"/>
              <a:gd name="connsiteX8" fmla="*/ 4770051 w 14310154"/>
              <a:gd name="connsiteY8" fmla="*/ 0 h 5061423"/>
              <a:gd name="connsiteX9" fmla="*/ 5080105 w 14310154"/>
              <a:gd name="connsiteY9" fmla="*/ 0 h 5061423"/>
              <a:gd name="connsiteX10" fmla="*/ 5962564 w 14310154"/>
              <a:gd name="connsiteY10" fmla="*/ 0 h 5061423"/>
              <a:gd name="connsiteX11" fmla="*/ 6272618 w 14310154"/>
              <a:gd name="connsiteY11" fmla="*/ 0 h 5061423"/>
              <a:gd name="connsiteX12" fmla="*/ 6868874 w 14310154"/>
              <a:gd name="connsiteY12" fmla="*/ 0 h 5061423"/>
              <a:gd name="connsiteX13" fmla="*/ 7608232 w 14310154"/>
              <a:gd name="connsiteY13" fmla="*/ 0 h 5061423"/>
              <a:gd name="connsiteX14" fmla="*/ 8347590 w 14310154"/>
              <a:gd name="connsiteY14" fmla="*/ 0 h 5061423"/>
              <a:gd name="connsiteX15" fmla="*/ 8800745 w 14310154"/>
              <a:gd name="connsiteY15" fmla="*/ 0 h 5061423"/>
              <a:gd name="connsiteX16" fmla="*/ 9683204 w 14310154"/>
              <a:gd name="connsiteY16" fmla="*/ 0 h 5061423"/>
              <a:gd name="connsiteX17" fmla="*/ 10565664 w 14310154"/>
              <a:gd name="connsiteY17" fmla="*/ 0 h 5061423"/>
              <a:gd name="connsiteX18" fmla="*/ 11448123 w 14310154"/>
              <a:gd name="connsiteY18" fmla="*/ 0 h 5061423"/>
              <a:gd name="connsiteX19" fmla="*/ 11615075 w 14310154"/>
              <a:gd name="connsiteY19" fmla="*/ 0 h 5061423"/>
              <a:gd name="connsiteX20" fmla="*/ 11925128 w 14310154"/>
              <a:gd name="connsiteY20" fmla="*/ 0 h 5061423"/>
              <a:gd name="connsiteX21" fmla="*/ 12092080 w 14310154"/>
              <a:gd name="connsiteY21" fmla="*/ 0 h 5061423"/>
              <a:gd name="connsiteX22" fmla="*/ 12974540 w 14310154"/>
              <a:gd name="connsiteY22" fmla="*/ 0 h 5061423"/>
              <a:gd name="connsiteX23" fmla="*/ 14310154 w 14310154"/>
              <a:gd name="connsiteY23" fmla="*/ 0 h 5061423"/>
              <a:gd name="connsiteX24" fmla="*/ 14310154 w 14310154"/>
              <a:gd name="connsiteY24" fmla="*/ 612995 h 5061423"/>
              <a:gd name="connsiteX25" fmla="*/ 14310154 w 14310154"/>
              <a:gd name="connsiteY25" fmla="*/ 1175375 h 5061423"/>
              <a:gd name="connsiteX26" fmla="*/ 14310154 w 14310154"/>
              <a:gd name="connsiteY26" fmla="*/ 1636527 h 5061423"/>
              <a:gd name="connsiteX27" fmla="*/ 14310154 w 14310154"/>
              <a:gd name="connsiteY27" fmla="*/ 2148293 h 5061423"/>
              <a:gd name="connsiteX28" fmla="*/ 14310154 w 14310154"/>
              <a:gd name="connsiteY28" fmla="*/ 2811902 h 5061423"/>
              <a:gd name="connsiteX29" fmla="*/ 14310154 w 14310154"/>
              <a:gd name="connsiteY29" fmla="*/ 3323668 h 5061423"/>
              <a:gd name="connsiteX30" fmla="*/ 14310154 w 14310154"/>
              <a:gd name="connsiteY30" fmla="*/ 3886048 h 5061423"/>
              <a:gd name="connsiteX31" fmla="*/ 14310154 w 14310154"/>
              <a:gd name="connsiteY31" fmla="*/ 4347200 h 5061423"/>
              <a:gd name="connsiteX32" fmla="*/ 14310154 w 14310154"/>
              <a:gd name="connsiteY32" fmla="*/ 5061423 h 5061423"/>
              <a:gd name="connsiteX33" fmla="*/ 13856999 w 14310154"/>
              <a:gd name="connsiteY33" fmla="*/ 5061423 h 5061423"/>
              <a:gd name="connsiteX34" fmla="*/ 13690047 w 14310154"/>
              <a:gd name="connsiteY34" fmla="*/ 5061423 h 5061423"/>
              <a:gd name="connsiteX35" fmla="*/ 13093791 w 14310154"/>
              <a:gd name="connsiteY35" fmla="*/ 5061423 h 5061423"/>
              <a:gd name="connsiteX36" fmla="*/ 12783738 w 14310154"/>
              <a:gd name="connsiteY36" fmla="*/ 5061423 h 5061423"/>
              <a:gd name="connsiteX37" fmla="*/ 11901278 w 14310154"/>
              <a:gd name="connsiteY37" fmla="*/ 5061423 h 5061423"/>
              <a:gd name="connsiteX38" fmla="*/ 11591225 w 14310154"/>
              <a:gd name="connsiteY38" fmla="*/ 5061423 h 5061423"/>
              <a:gd name="connsiteX39" fmla="*/ 11424273 w 14310154"/>
              <a:gd name="connsiteY39" fmla="*/ 5061423 h 5061423"/>
              <a:gd name="connsiteX40" fmla="*/ 11257321 w 14310154"/>
              <a:gd name="connsiteY40" fmla="*/ 5061423 h 5061423"/>
              <a:gd name="connsiteX41" fmla="*/ 10804166 w 14310154"/>
              <a:gd name="connsiteY41" fmla="*/ 5061423 h 5061423"/>
              <a:gd name="connsiteX42" fmla="*/ 10637214 w 14310154"/>
              <a:gd name="connsiteY42" fmla="*/ 5061423 h 5061423"/>
              <a:gd name="connsiteX43" fmla="*/ 10040958 w 14310154"/>
              <a:gd name="connsiteY43" fmla="*/ 5061423 h 5061423"/>
              <a:gd name="connsiteX44" fmla="*/ 9158499 w 14310154"/>
              <a:gd name="connsiteY44" fmla="*/ 5061423 h 5061423"/>
              <a:gd name="connsiteX45" fmla="*/ 8991547 w 14310154"/>
              <a:gd name="connsiteY45" fmla="*/ 5061423 h 5061423"/>
              <a:gd name="connsiteX46" fmla="*/ 8395290 w 14310154"/>
              <a:gd name="connsiteY46" fmla="*/ 5061423 h 5061423"/>
              <a:gd name="connsiteX47" fmla="*/ 8228339 w 14310154"/>
              <a:gd name="connsiteY47" fmla="*/ 5061423 h 5061423"/>
              <a:gd name="connsiteX48" fmla="*/ 7488981 w 14310154"/>
              <a:gd name="connsiteY48" fmla="*/ 5061423 h 5061423"/>
              <a:gd name="connsiteX49" fmla="*/ 6606521 w 14310154"/>
              <a:gd name="connsiteY49" fmla="*/ 5061423 h 5061423"/>
              <a:gd name="connsiteX50" fmla="*/ 6296468 w 14310154"/>
              <a:gd name="connsiteY50" fmla="*/ 5061423 h 5061423"/>
              <a:gd name="connsiteX51" fmla="*/ 5700211 w 14310154"/>
              <a:gd name="connsiteY51" fmla="*/ 5061423 h 5061423"/>
              <a:gd name="connsiteX52" fmla="*/ 4960853 w 14310154"/>
              <a:gd name="connsiteY52" fmla="*/ 5061423 h 5061423"/>
              <a:gd name="connsiteX53" fmla="*/ 4221495 w 14310154"/>
              <a:gd name="connsiteY53" fmla="*/ 5061423 h 5061423"/>
              <a:gd name="connsiteX54" fmla="*/ 3339036 w 14310154"/>
              <a:gd name="connsiteY54" fmla="*/ 5061423 h 5061423"/>
              <a:gd name="connsiteX55" fmla="*/ 2599678 w 14310154"/>
              <a:gd name="connsiteY55" fmla="*/ 5061423 h 5061423"/>
              <a:gd name="connsiteX56" fmla="*/ 1860320 w 14310154"/>
              <a:gd name="connsiteY56" fmla="*/ 5061423 h 5061423"/>
              <a:gd name="connsiteX57" fmla="*/ 1120962 w 14310154"/>
              <a:gd name="connsiteY57" fmla="*/ 5061423 h 5061423"/>
              <a:gd name="connsiteX58" fmla="*/ 0 w 14310154"/>
              <a:gd name="connsiteY58" fmla="*/ 5061423 h 5061423"/>
              <a:gd name="connsiteX59" fmla="*/ 0 w 14310154"/>
              <a:gd name="connsiteY59" fmla="*/ 4499043 h 5061423"/>
              <a:gd name="connsiteX60" fmla="*/ 0 w 14310154"/>
              <a:gd name="connsiteY60" fmla="*/ 3987277 h 5061423"/>
              <a:gd name="connsiteX61" fmla="*/ 0 w 14310154"/>
              <a:gd name="connsiteY61" fmla="*/ 3323668 h 5061423"/>
              <a:gd name="connsiteX62" fmla="*/ 0 w 14310154"/>
              <a:gd name="connsiteY62" fmla="*/ 2862516 h 5061423"/>
              <a:gd name="connsiteX63" fmla="*/ 0 w 14310154"/>
              <a:gd name="connsiteY63" fmla="*/ 2198907 h 5061423"/>
              <a:gd name="connsiteX64" fmla="*/ 0 w 14310154"/>
              <a:gd name="connsiteY64" fmla="*/ 1636527 h 5061423"/>
              <a:gd name="connsiteX65" fmla="*/ 0 w 14310154"/>
              <a:gd name="connsiteY65" fmla="*/ 1124761 h 5061423"/>
              <a:gd name="connsiteX66" fmla="*/ 0 w 14310154"/>
              <a:gd name="connsiteY66" fmla="*/ 663609 h 5061423"/>
              <a:gd name="connsiteX67" fmla="*/ 0 w 14310154"/>
              <a:gd name="connsiteY67" fmla="*/ 0 h 506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4310154" h="5061423" fill="none" extrusionOk="0">
                <a:moveTo>
                  <a:pt x="0" y="0"/>
                </a:moveTo>
                <a:cubicBezTo>
                  <a:pt x="183555" y="-63230"/>
                  <a:pt x="681892" y="63945"/>
                  <a:pt x="882459" y="0"/>
                </a:cubicBezTo>
                <a:cubicBezTo>
                  <a:pt x="1083026" y="-63945"/>
                  <a:pt x="1319943" y="62090"/>
                  <a:pt x="1621817" y="0"/>
                </a:cubicBezTo>
                <a:cubicBezTo>
                  <a:pt x="1923691" y="-62090"/>
                  <a:pt x="1710964" y="9263"/>
                  <a:pt x="1788769" y="0"/>
                </a:cubicBezTo>
                <a:cubicBezTo>
                  <a:pt x="1866574" y="-9263"/>
                  <a:pt x="2298469" y="73423"/>
                  <a:pt x="2671229" y="0"/>
                </a:cubicBezTo>
                <a:cubicBezTo>
                  <a:pt x="3043989" y="-73423"/>
                  <a:pt x="3241746" y="6076"/>
                  <a:pt x="3553688" y="0"/>
                </a:cubicBezTo>
                <a:cubicBezTo>
                  <a:pt x="3865630" y="-6076"/>
                  <a:pt x="4015991" y="28132"/>
                  <a:pt x="4149945" y="0"/>
                </a:cubicBezTo>
                <a:cubicBezTo>
                  <a:pt x="4283899" y="-28132"/>
                  <a:pt x="4377788" y="22350"/>
                  <a:pt x="4603100" y="0"/>
                </a:cubicBezTo>
                <a:cubicBezTo>
                  <a:pt x="4828412" y="-22350"/>
                  <a:pt x="4690163" y="5803"/>
                  <a:pt x="4770051" y="0"/>
                </a:cubicBezTo>
                <a:cubicBezTo>
                  <a:pt x="4849939" y="-5803"/>
                  <a:pt x="4951933" y="3062"/>
                  <a:pt x="5080105" y="0"/>
                </a:cubicBezTo>
                <a:cubicBezTo>
                  <a:pt x="5208277" y="-3062"/>
                  <a:pt x="5527245" y="79194"/>
                  <a:pt x="5962564" y="0"/>
                </a:cubicBezTo>
                <a:cubicBezTo>
                  <a:pt x="6397883" y="-79194"/>
                  <a:pt x="6134842" y="36853"/>
                  <a:pt x="6272618" y="0"/>
                </a:cubicBezTo>
                <a:cubicBezTo>
                  <a:pt x="6410394" y="-36853"/>
                  <a:pt x="6573642" y="62188"/>
                  <a:pt x="6868874" y="0"/>
                </a:cubicBezTo>
                <a:cubicBezTo>
                  <a:pt x="7164106" y="-62188"/>
                  <a:pt x="7453102" y="67169"/>
                  <a:pt x="7608232" y="0"/>
                </a:cubicBezTo>
                <a:cubicBezTo>
                  <a:pt x="7763362" y="-67169"/>
                  <a:pt x="8006473" y="16127"/>
                  <a:pt x="8347590" y="0"/>
                </a:cubicBezTo>
                <a:cubicBezTo>
                  <a:pt x="8688707" y="-16127"/>
                  <a:pt x="8574851" y="20174"/>
                  <a:pt x="8800745" y="0"/>
                </a:cubicBezTo>
                <a:cubicBezTo>
                  <a:pt x="9026639" y="-20174"/>
                  <a:pt x="9369313" y="85241"/>
                  <a:pt x="9683204" y="0"/>
                </a:cubicBezTo>
                <a:cubicBezTo>
                  <a:pt x="9997095" y="-85241"/>
                  <a:pt x="10346174" y="44150"/>
                  <a:pt x="10565664" y="0"/>
                </a:cubicBezTo>
                <a:cubicBezTo>
                  <a:pt x="10785154" y="-44150"/>
                  <a:pt x="11258592" y="15368"/>
                  <a:pt x="11448123" y="0"/>
                </a:cubicBezTo>
                <a:cubicBezTo>
                  <a:pt x="11637654" y="-15368"/>
                  <a:pt x="11550675" y="13919"/>
                  <a:pt x="11615075" y="0"/>
                </a:cubicBezTo>
                <a:cubicBezTo>
                  <a:pt x="11679475" y="-13919"/>
                  <a:pt x="11843318" y="10253"/>
                  <a:pt x="11925128" y="0"/>
                </a:cubicBezTo>
                <a:cubicBezTo>
                  <a:pt x="12006938" y="-10253"/>
                  <a:pt x="12008624" y="1261"/>
                  <a:pt x="12092080" y="0"/>
                </a:cubicBezTo>
                <a:cubicBezTo>
                  <a:pt x="12175536" y="-1261"/>
                  <a:pt x="12542104" y="79455"/>
                  <a:pt x="12974540" y="0"/>
                </a:cubicBezTo>
                <a:cubicBezTo>
                  <a:pt x="13406976" y="-79455"/>
                  <a:pt x="13924619" y="9279"/>
                  <a:pt x="14310154" y="0"/>
                </a:cubicBezTo>
                <a:cubicBezTo>
                  <a:pt x="14342420" y="189547"/>
                  <a:pt x="14272199" y="377475"/>
                  <a:pt x="14310154" y="612995"/>
                </a:cubicBezTo>
                <a:cubicBezTo>
                  <a:pt x="14348109" y="848515"/>
                  <a:pt x="14265478" y="910025"/>
                  <a:pt x="14310154" y="1175375"/>
                </a:cubicBezTo>
                <a:cubicBezTo>
                  <a:pt x="14354830" y="1440725"/>
                  <a:pt x="14259592" y="1534362"/>
                  <a:pt x="14310154" y="1636527"/>
                </a:cubicBezTo>
                <a:cubicBezTo>
                  <a:pt x="14360716" y="1738692"/>
                  <a:pt x="14254701" y="1949655"/>
                  <a:pt x="14310154" y="2148293"/>
                </a:cubicBezTo>
                <a:cubicBezTo>
                  <a:pt x="14365607" y="2346931"/>
                  <a:pt x="14299280" y="2637141"/>
                  <a:pt x="14310154" y="2811902"/>
                </a:cubicBezTo>
                <a:cubicBezTo>
                  <a:pt x="14321028" y="2986663"/>
                  <a:pt x="14298835" y="3199164"/>
                  <a:pt x="14310154" y="3323668"/>
                </a:cubicBezTo>
                <a:cubicBezTo>
                  <a:pt x="14321473" y="3448172"/>
                  <a:pt x="14294477" y="3694730"/>
                  <a:pt x="14310154" y="3886048"/>
                </a:cubicBezTo>
                <a:cubicBezTo>
                  <a:pt x="14325831" y="4077366"/>
                  <a:pt x="14306382" y="4190958"/>
                  <a:pt x="14310154" y="4347200"/>
                </a:cubicBezTo>
                <a:cubicBezTo>
                  <a:pt x="14313926" y="4503442"/>
                  <a:pt x="14238661" y="4708829"/>
                  <a:pt x="14310154" y="5061423"/>
                </a:cubicBezTo>
                <a:cubicBezTo>
                  <a:pt x="14084554" y="5112236"/>
                  <a:pt x="14037510" y="5049866"/>
                  <a:pt x="13856999" y="5061423"/>
                </a:cubicBezTo>
                <a:cubicBezTo>
                  <a:pt x="13676488" y="5072980"/>
                  <a:pt x="13731946" y="5057728"/>
                  <a:pt x="13690047" y="5061423"/>
                </a:cubicBezTo>
                <a:cubicBezTo>
                  <a:pt x="13648148" y="5065118"/>
                  <a:pt x="13340496" y="5025563"/>
                  <a:pt x="13093791" y="5061423"/>
                </a:cubicBezTo>
                <a:cubicBezTo>
                  <a:pt x="12847086" y="5097283"/>
                  <a:pt x="12893938" y="5033498"/>
                  <a:pt x="12783738" y="5061423"/>
                </a:cubicBezTo>
                <a:cubicBezTo>
                  <a:pt x="12673538" y="5089348"/>
                  <a:pt x="12224388" y="5015088"/>
                  <a:pt x="11901278" y="5061423"/>
                </a:cubicBezTo>
                <a:cubicBezTo>
                  <a:pt x="11578168" y="5107758"/>
                  <a:pt x="11719115" y="5058003"/>
                  <a:pt x="11591225" y="5061423"/>
                </a:cubicBezTo>
                <a:cubicBezTo>
                  <a:pt x="11463335" y="5064843"/>
                  <a:pt x="11503520" y="5050521"/>
                  <a:pt x="11424273" y="5061423"/>
                </a:cubicBezTo>
                <a:cubicBezTo>
                  <a:pt x="11345026" y="5072325"/>
                  <a:pt x="11300639" y="5056604"/>
                  <a:pt x="11257321" y="5061423"/>
                </a:cubicBezTo>
                <a:cubicBezTo>
                  <a:pt x="11214003" y="5066242"/>
                  <a:pt x="11013362" y="5044760"/>
                  <a:pt x="10804166" y="5061423"/>
                </a:cubicBezTo>
                <a:cubicBezTo>
                  <a:pt x="10594970" y="5078086"/>
                  <a:pt x="10712073" y="5042612"/>
                  <a:pt x="10637214" y="5061423"/>
                </a:cubicBezTo>
                <a:cubicBezTo>
                  <a:pt x="10562355" y="5080234"/>
                  <a:pt x="10245867" y="5040629"/>
                  <a:pt x="10040958" y="5061423"/>
                </a:cubicBezTo>
                <a:cubicBezTo>
                  <a:pt x="9836049" y="5082217"/>
                  <a:pt x="9419583" y="4975855"/>
                  <a:pt x="9158499" y="5061423"/>
                </a:cubicBezTo>
                <a:cubicBezTo>
                  <a:pt x="8897415" y="5146991"/>
                  <a:pt x="9047821" y="5048377"/>
                  <a:pt x="8991547" y="5061423"/>
                </a:cubicBezTo>
                <a:cubicBezTo>
                  <a:pt x="8935273" y="5074469"/>
                  <a:pt x="8517155" y="4990121"/>
                  <a:pt x="8395290" y="5061423"/>
                </a:cubicBezTo>
                <a:cubicBezTo>
                  <a:pt x="8273425" y="5132725"/>
                  <a:pt x="8291306" y="5055221"/>
                  <a:pt x="8228339" y="5061423"/>
                </a:cubicBezTo>
                <a:cubicBezTo>
                  <a:pt x="8165372" y="5067625"/>
                  <a:pt x="7693845" y="5015531"/>
                  <a:pt x="7488981" y="5061423"/>
                </a:cubicBezTo>
                <a:cubicBezTo>
                  <a:pt x="7284117" y="5107315"/>
                  <a:pt x="7033028" y="4987276"/>
                  <a:pt x="6606521" y="5061423"/>
                </a:cubicBezTo>
                <a:cubicBezTo>
                  <a:pt x="6180014" y="5135570"/>
                  <a:pt x="6416845" y="5049032"/>
                  <a:pt x="6296468" y="5061423"/>
                </a:cubicBezTo>
                <a:cubicBezTo>
                  <a:pt x="6176091" y="5073814"/>
                  <a:pt x="5905126" y="5016426"/>
                  <a:pt x="5700211" y="5061423"/>
                </a:cubicBezTo>
                <a:cubicBezTo>
                  <a:pt x="5495296" y="5106420"/>
                  <a:pt x="5310573" y="4976228"/>
                  <a:pt x="4960853" y="5061423"/>
                </a:cubicBezTo>
                <a:cubicBezTo>
                  <a:pt x="4611133" y="5146618"/>
                  <a:pt x="4375321" y="4991507"/>
                  <a:pt x="4221495" y="5061423"/>
                </a:cubicBezTo>
                <a:cubicBezTo>
                  <a:pt x="4067669" y="5131339"/>
                  <a:pt x="3685691" y="4977114"/>
                  <a:pt x="3339036" y="5061423"/>
                </a:cubicBezTo>
                <a:cubicBezTo>
                  <a:pt x="2992381" y="5145732"/>
                  <a:pt x="2847477" y="5005858"/>
                  <a:pt x="2599678" y="5061423"/>
                </a:cubicBezTo>
                <a:cubicBezTo>
                  <a:pt x="2351879" y="5116988"/>
                  <a:pt x="2051594" y="4978212"/>
                  <a:pt x="1860320" y="5061423"/>
                </a:cubicBezTo>
                <a:cubicBezTo>
                  <a:pt x="1669046" y="5144634"/>
                  <a:pt x="1473479" y="5041631"/>
                  <a:pt x="1120962" y="5061423"/>
                </a:cubicBezTo>
                <a:cubicBezTo>
                  <a:pt x="768445" y="5081215"/>
                  <a:pt x="340566" y="5038734"/>
                  <a:pt x="0" y="5061423"/>
                </a:cubicBezTo>
                <a:cubicBezTo>
                  <a:pt x="-40502" y="4847626"/>
                  <a:pt x="10954" y="4639265"/>
                  <a:pt x="0" y="4499043"/>
                </a:cubicBezTo>
                <a:cubicBezTo>
                  <a:pt x="-10954" y="4358821"/>
                  <a:pt x="60797" y="4169739"/>
                  <a:pt x="0" y="3987277"/>
                </a:cubicBezTo>
                <a:cubicBezTo>
                  <a:pt x="-60797" y="3804815"/>
                  <a:pt x="8374" y="3615555"/>
                  <a:pt x="0" y="3323668"/>
                </a:cubicBezTo>
                <a:cubicBezTo>
                  <a:pt x="-8374" y="3031781"/>
                  <a:pt x="39521" y="2996455"/>
                  <a:pt x="0" y="2862516"/>
                </a:cubicBezTo>
                <a:cubicBezTo>
                  <a:pt x="-39521" y="2728577"/>
                  <a:pt x="65206" y="2399362"/>
                  <a:pt x="0" y="2198907"/>
                </a:cubicBezTo>
                <a:cubicBezTo>
                  <a:pt x="-65206" y="1998452"/>
                  <a:pt x="5830" y="1754203"/>
                  <a:pt x="0" y="1636527"/>
                </a:cubicBezTo>
                <a:cubicBezTo>
                  <a:pt x="-5830" y="1518851"/>
                  <a:pt x="10834" y="1307131"/>
                  <a:pt x="0" y="1124761"/>
                </a:cubicBezTo>
                <a:cubicBezTo>
                  <a:pt x="-10834" y="942391"/>
                  <a:pt x="21780" y="866646"/>
                  <a:pt x="0" y="663609"/>
                </a:cubicBezTo>
                <a:cubicBezTo>
                  <a:pt x="-21780" y="460572"/>
                  <a:pt x="70855" y="283239"/>
                  <a:pt x="0" y="0"/>
                </a:cubicBezTo>
                <a:close/>
              </a:path>
              <a:path w="14310154" h="5061423" stroke="0" extrusionOk="0">
                <a:moveTo>
                  <a:pt x="0" y="0"/>
                </a:moveTo>
                <a:cubicBezTo>
                  <a:pt x="190026" y="-69170"/>
                  <a:pt x="471419" y="15128"/>
                  <a:pt x="739358" y="0"/>
                </a:cubicBezTo>
                <a:cubicBezTo>
                  <a:pt x="1007297" y="-15128"/>
                  <a:pt x="1292734" y="53974"/>
                  <a:pt x="1621817" y="0"/>
                </a:cubicBezTo>
                <a:cubicBezTo>
                  <a:pt x="1950900" y="-53974"/>
                  <a:pt x="2095618" y="11754"/>
                  <a:pt x="2361175" y="0"/>
                </a:cubicBezTo>
                <a:cubicBezTo>
                  <a:pt x="2626732" y="-11754"/>
                  <a:pt x="2459503" y="5740"/>
                  <a:pt x="2528127" y="0"/>
                </a:cubicBezTo>
                <a:cubicBezTo>
                  <a:pt x="2596751" y="-5740"/>
                  <a:pt x="2620367" y="1452"/>
                  <a:pt x="2695079" y="0"/>
                </a:cubicBezTo>
                <a:cubicBezTo>
                  <a:pt x="2769791" y="-1452"/>
                  <a:pt x="3394938" y="15418"/>
                  <a:pt x="3577538" y="0"/>
                </a:cubicBezTo>
                <a:cubicBezTo>
                  <a:pt x="3760138" y="-15418"/>
                  <a:pt x="3709259" y="8550"/>
                  <a:pt x="3744490" y="0"/>
                </a:cubicBezTo>
                <a:cubicBezTo>
                  <a:pt x="3779721" y="-8550"/>
                  <a:pt x="4311494" y="28276"/>
                  <a:pt x="4626950" y="0"/>
                </a:cubicBezTo>
                <a:cubicBezTo>
                  <a:pt x="4942406" y="-28276"/>
                  <a:pt x="4846393" y="1193"/>
                  <a:pt x="4937003" y="0"/>
                </a:cubicBezTo>
                <a:cubicBezTo>
                  <a:pt x="5027613" y="-1193"/>
                  <a:pt x="5293489" y="44454"/>
                  <a:pt x="5390158" y="0"/>
                </a:cubicBezTo>
                <a:cubicBezTo>
                  <a:pt x="5486827" y="-44454"/>
                  <a:pt x="5874876" y="55524"/>
                  <a:pt x="6272618" y="0"/>
                </a:cubicBezTo>
                <a:cubicBezTo>
                  <a:pt x="6670360" y="-55524"/>
                  <a:pt x="6625681" y="1950"/>
                  <a:pt x="6725772" y="0"/>
                </a:cubicBezTo>
                <a:cubicBezTo>
                  <a:pt x="6825863" y="-1950"/>
                  <a:pt x="7042515" y="36242"/>
                  <a:pt x="7178927" y="0"/>
                </a:cubicBezTo>
                <a:cubicBezTo>
                  <a:pt x="7315339" y="-36242"/>
                  <a:pt x="7481744" y="40406"/>
                  <a:pt x="7632082" y="0"/>
                </a:cubicBezTo>
                <a:cubicBezTo>
                  <a:pt x="7782420" y="-40406"/>
                  <a:pt x="7989025" y="60950"/>
                  <a:pt x="8228339" y="0"/>
                </a:cubicBezTo>
                <a:cubicBezTo>
                  <a:pt x="8467653" y="-60950"/>
                  <a:pt x="8494746" y="31310"/>
                  <a:pt x="8681493" y="0"/>
                </a:cubicBezTo>
                <a:cubicBezTo>
                  <a:pt x="8868240" y="-31310"/>
                  <a:pt x="8800760" y="3705"/>
                  <a:pt x="8848445" y="0"/>
                </a:cubicBezTo>
                <a:cubicBezTo>
                  <a:pt x="8896130" y="-3705"/>
                  <a:pt x="9031968" y="1627"/>
                  <a:pt x="9158499" y="0"/>
                </a:cubicBezTo>
                <a:cubicBezTo>
                  <a:pt x="9285030" y="-1627"/>
                  <a:pt x="9275452" y="14113"/>
                  <a:pt x="9325450" y="0"/>
                </a:cubicBezTo>
                <a:cubicBezTo>
                  <a:pt x="9375448" y="-14113"/>
                  <a:pt x="9609161" y="50375"/>
                  <a:pt x="9778605" y="0"/>
                </a:cubicBezTo>
                <a:cubicBezTo>
                  <a:pt x="9948049" y="-50375"/>
                  <a:pt x="9889440" y="3503"/>
                  <a:pt x="9945557" y="0"/>
                </a:cubicBezTo>
                <a:cubicBezTo>
                  <a:pt x="10001674" y="-3503"/>
                  <a:pt x="10366441" y="75460"/>
                  <a:pt x="10684915" y="0"/>
                </a:cubicBezTo>
                <a:cubicBezTo>
                  <a:pt x="11003389" y="-75460"/>
                  <a:pt x="11210173" y="88442"/>
                  <a:pt x="11424273" y="0"/>
                </a:cubicBezTo>
                <a:cubicBezTo>
                  <a:pt x="11638373" y="-88442"/>
                  <a:pt x="12016449" y="5256"/>
                  <a:pt x="12306732" y="0"/>
                </a:cubicBezTo>
                <a:cubicBezTo>
                  <a:pt x="12597015" y="-5256"/>
                  <a:pt x="12829132" y="29233"/>
                  <a:pt x="13046090" y="0"/>
                </a:cubicBezTo>
                <a:cubicBezTo>
                  <a:pt x="13263048" y="-29233"/>
                  <a:pt x="13843111" y="37255"/>
                  <a:pt x="14310154" y="0"/>
                </a:cubicBezTo>
                <a:cubicBezTo>
                  <a:pt x="14343464" y="113659"/>
                  <a:pt x="14284221" y="313962"/>
                  <a:pt x="14310154" y="410538"/>
                </a:cubicBezTo>
                <a:cubicBezTo>
                  <a:pt x="14336087" y="507114"/>
                  <a:pt x="14256113" y="686043"/>
                  <a:pt x="14310154" y="871690"/>
                </a:cubicBezTo>
                <a:cubicBezTo>
                  <a:pt x="14364195" y="1057337"/>
                  <a:pt x="14297879" y="1190337"/>
                  <a:pt x="14310154" y="1332841"/>
                </a:cubicBezTo>
                <a:cubicBezTo>
                  <a:pt x="14322429" y="1475345"/>
                  <a:pt x="14290948" y="1656911"/>
                  <a:pt x="14310154" y="1743379"/>
                </a:cubicBezTo>
                <a:cubicBezTo>
                  <a:pt x="14329360" y="1829847"/>
                  <a:pt x="14270853" y="1992035"/>
                  <a:pt x="14310154" y="2204531"/>
                </a:cubicBezTo>
                <a:cubicBezTo>
                  <a:pt x="14349455" y="2417027"/>
                  <a:pt x="14252223" y="2551220"/>
                  <a:pt x="14310154" y="2766911"/>
                </a:cubicBezTo>
                <a:cubicBezTo>
                  <a:pt x="14368085" y="2982602"/>
                  <a:pt x="14269412" y="3119086"/>
                  <a:pt x="14310154" y="3329292"/>
                </a:cubicBezTo>
                <a:cubicBezTo>
                  <a:pt x="14350896" y="3539498"/>
                  <a:pt x="14258250" y="3763136"/>
                  <a:pt x="14310154" y="3942286"/>
                </a:cubicBezTo>
                <a:cubicBezTo>
                  <a:pt x="14362058" y="4121436"/>
                  <a:pt x="14293261" y="4296567"/>
                  <a:pt x="14310154" y="4403438"/>
                </a:cubicBezTo>
                <a:cubicBezTo>
                  <a:pt x="14327047" y="4510309"/>
                  <a:pt x="14303430" y="4741885"/>
                  <a:pt x="14310154" y="5061423"/>
                </a:cubicBezTo>
                <a:cubicBezTo>
                  <a:pt x="14052996" y="5102649"/>
                  <a:pt x="13869606" y="5034064"/>
                  <a:pt x="13713898" y="5061423"/>
                </a:cubicBezTo>
                <a:cubicBezTo>
                  <a:pt x="13558190" y="5088782"/>
                  <a:pt x="13269748" y="5058387"/>
                  <a:pt x="12974540" y="5061423"/>
                </a:cubicBezTo>
                <a:cubicBezTo>
                  <a:pt x="12679332" y="5064459"/>
                  <a:pt x="12885114" y="5049052"/>
                  <a:pt x="12807588" y="5061423"/>
                </a:cubicBezTo>
                <a:cubicBezTo>
                  <a:pt x="12730062" y="5073794"/>
                  <a:pt x="12389010" y="5039153"/>
                  <a:pt x="12068230" y="5061423"/>
                </a:cubicBezTo>
                <a:cubicBezTo>
                  <a:pt x="11747450" y="5083693"/>
                  <a:pt x="11595599" y="5050516"/>
                  <a:pt x="11185770" y="5061423"/>
                </a:cubicBezTo>
                <a:cubicBezTo>
                  <a:pt x="10775941" y="5072330"/>
                  <a:pt x="10850601" y="5027428"/>
                  <a:pt x="10732616" y="5061423"/>
                </a:cubicBezTo>
                <a:cubicBezTo>
                  <a:pt x="10614631" y="5095418"/>
                  <a:pt x="10620774" y="5055308"/>
                  <a:pt x="10565664" y="5061423"/>
                </a:cubicBezTo>
                <a:cubicBezTo>
                  <a:pt x="10510554" y="5067538"/>
                  <a:pt x="10216381" y="5019269"/>
                  <a:pt x="9969407" y="5061423"/>
                </a:cubicBezTo>
                <a:cubicBezTo>
                  <a:pt x="9722433" y="5103577"/>
                  <a:pt x="9856410" y="5056099"/>
                  <a:pt x="9802455" y="5061423"/>
                </a:cubicBezTo>
                <a:cubicBezTo>
                  <a:pt x="9748500" y="5066747"/>
                  <a:pt x="9552324" y="5038080"/>
                  <a:pt x="9349301" y="5061423"/>
                </a:cubicBezTo>
                <a:cubicBezTo>
                  <a:pt x="9146278" y="5084766"/>
                  <a:pt x="8781324" y="5028171"/>
                  <a:pt x="8609943" y="5061423"/>
                </a:cubicBezTo>
                <a:cubicBezTo>
                  <a:pt x="8438562" y="5094675"/>
                  <a:pt x="8391342" y="5033291"/>
                  <a:pt x="8299889" y="5061423"/>
                </a:cubicBezTo>
                <a:cubicBezTo>
                  <a:pt x="8208436" y="5089555"/>
                  <a:pt x="8113482" y="5050180"/>
                  <a:pt x="7989836" y="5061423"/>
                </a:cubicBezTo>
                <a:cubicBezTo>
                  <a:pt x="7866190" y="5072666"/>
                  <a:pt x="7541984" y="5010310"/>
                  <a:pt x="7393580" y="5061423"/>
                </a:cubicBezTo>
                <a:cubicBezTo>
                  <a:pt x="7245176" y="5112536"/>
                  <a:pt x="6776301" y="4983243"/>
                  <a:pt x="6511120" y="5061423"/>
                </a:cubicBezTo>
                <a:cubicBezTo>
                  <a:pt x="6245939" y="5139603"/>
                  <a:pt x="6416894" y="5052289"/>
                  <a:pt x="6344168" y="5061423"/>
                </a:cubicBezTo>
                <a:cubicBezTo>
                  <a:pt x="6271442" y="5070557"/>
                  <a:pt x="5843174" y="5021351"/>
                  <a:pt x="5604810" y="5061423"/>
                </a:cubicBezTo>
                <a:cubicBezTo>
                  <a:pt x="5366446" y="5101495"/>
                  <a:pt x="5321696" y="5059933"/>
                  <a:pt x="5151655" y="5061423"/>
                </a:cubicBezTo>
                <a:cubicBezTo>
                  <a:pt x="4981615" y="5062913"/>
                  <a:pt x="4972263" y="5044697"/>
                  <a:pt x="4841602" y="5061423"/>
                </a:cubicBezTo>
                <a:cubicBezTo>
                  <a:pt x="4710941" y="5078149"/>
                  <a:pt x="4726287" y="5051384"/>
                  <a:pt x="4674650" y="5061423"/>
                </a:cubicBezTo>
                <a:cubicBezTo>
                  <a:pt x="4623013" y="5071462"/>
                  <a:pt x="4553179" y="5042242"/>
                  <a:pt x="4507699" y="5061423"/>
                </a:cubicBezTo>
                <a:cubicBezTo>
                  <a:pt x="4462219" y="5080604"/>
                  <a:pt x="4231804" y="5050419"/>
                  <a:pt x="4054544" y="5061423"/>
                </a:cubicBezTo>
                <a:cubicBezTo>
                  <a:pt x="3877284" y="5072427"/>
                  <a:pt x="3434958" y="5012170"/>
                  <a:pt x="3172084" y="5061423"/>
                </a:cubicBezTo>
                <a:cubicBezTo>
                  <a:pt x="2909210" y="5110676"/>
                  <a:pt x="2731845" y="5035919"/>
                  <a:pt x="2432726" y="5061423"/>
                </a:cubicBezTo>
                <a:cubicBezTo>
                  <a:pt x="2133607" y="5086927"/>
                  <a:pt x="1805357" y="5013273"/>
                  <a:pt x="1550267" y="5061423"/>
                </a:cubicBezTo>
                <a:cubicBezTo>
                  <a:pt x="1295177" y="5109573"/>
                  <a:pt x="1225526" y="5052937"/>
                  <a:pt x="1097112" y="5061423"/>
                </a:cubicBezTo>
                <a:cubicBezTo>
                  <a:pt x="968699" y="5069909"/>
                  <a:pt x="835475" y="5027447"/>
                  <a:pt x="643957" y="5061423"/>
                </a:cubicBezTo>
                <a:cubicBezTo>
                  <a:pt x="452440" y="5095399"/>
                  <a:pt x="143117" y="5057625"/>
                  <a:pt x="0" y="5061423"/>
                </a:cubicBezTo>
                <a:cubicBezTo>
                  <a:pt x="-27889" y="4863060"/>
                  <a:pt x="46718" y="4738074"/>
                  <a:pt x="0" y="4499043"/>
                </a:cubicBezTo>
                <a:cubicBezTo>
                  <a:pt x="-46718" y="4260012"/>
                  <a:pt x="50026" y="4144544"/>
                  <a:pt x="0" y="3886048"/>
                </a:cubicBezTo>
                <a:cubicBezTo>
                  <a:pt x="-50026" y="3627552"/>
                  <a:pt x="30068" y="3598894"/>
                  <a:pt x="0" y="3475510"/>
                </a:cubicBezTo>
                <a:cubicBezTo>
                  <a:pt x="-30068" y="3352126"/>
                  <a:pt x="32183" y="3055314"/>
                  <a:pt x="0" y="2811902"/>
                </a:cubicBezTo>
                <a:cubicBezTo>
                  <a:pt x="-32183" y="2568490"/>
                  <a:pt x="25419" y="2468886"/>
                  <a:pt x="0" y="2350750"/>
                </a:cubicBezTo>
                <a:cubicBezTo>
                  <a:pt x="-25419" y="2232614"/>
                  <a:pt x="16511" y="1874307"/>
                  <a:pt x="0" y="1737755"/>
                </a:cubicBezTo>
                <a:cubicBezTo>
                  <a:pt x="-16511" y="1601204"/>
                  <a:pt x="61523" y="1416472"/>
                  <a:pt x="0" y="1175375"/>
                </a:cubicBezTo>
                <a:cubicBezTo>
                  <a:pt x="-61523" y="934278"/>
                  <a:pt x="65121" y="863715"/>
                  <a:pt x="0" y="612995"/>
                </a:cubicBezTo>
                <a:cubicBezTo>
                  <a:pt x="-65121" y="362275"/>
                  <a:pt x="51513" y="220969"/>
                  <a:pt x="0" y="0"/>
                </a:cubicBezTo>
                <a:close/>
              </a:path>
            </a:pathLst>
          </a:custGeom>
          <a:solidFill>
            <a:srgbClr val="F4FFEB"/>
          </a:solidFill>
          <a:ln>
            <a:solidFill>
              <a:srgbClr val="F4FFEB"/>
            </a:solidFill>
            <a:extLst>
              <a:ext uri="{C807C97D-BFC1-408E-A445-0C87EB9F89A2}">
                <ask:lineSketchStyleProps xmlns:ask="http://schemas.microsoft.com/office/drawing/2018/sketchyshapes" sd="114830254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1D59C-1658-49FA-B268-93D52AB4C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20221"/>
            <a:ext cx="9144000" cy="2387600"/>
          </a:xfrm>
        </p:spPr>
        <p:txBody>
          <a:bodyPr/>
          <a:lstStyle/>
          <a:p>
            <a:r>
              <a:rPr lang="it-IT" dirty="0">
                <a:solidFill>
                  <a:srgbClr val="151C12"/>
                </a:solidFill>
                <a:latin typeface="Press Start 2P" panose="00000500000000000000" pitchFamily="2" charset="0"/>
              </a:rPr>
              <a:t>CHALLENGE n°1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6E7C1-CEA1-71A3-D445-41C37F873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96542"/>
            <a:ext cx="9144000" cy="1655762"/>
          </a:xfrm>
        </p:spPr>
        <p:txBody>
          <a:bodyPr/>
          <a:lstStyle/>
          <a:p>
            <a:r>
              <a:rPr lang="it-IT" b="1" dirty="0">
                <a:solidFill>
                  <a:srgbClr val="151C1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MOBILE LAB</a:t>
            </a:r>
          </a:p>
        </p:txBody>
      </p:sp>
      <p:pic>
        <p:nvPicPr>
          <p:cNvPr id="5" name="Immagine 5">
            <a:extLst>
              <a:ext uri="{FF2B5EF4-FFF2-40B4-BE49-F238E27FC236}">
                <a16:creationId xmlns:a16="http://schemas.microsoft.com/office/drawing/2014/main" id="{E133129F-18E9-D769-D232-DB5AA6958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700" y="624498"/>
            <a:ext cx="3564682" cy="79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108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4B154906-372D-3B7F-54BD-B3780BE7A6B4}"/>
              </a:ext>
            </a:extLst>
          </p:cNvPr>
          <p:cNvGrpSpPr/>
          <p:nvPr/>
        </p:nvGrpSpPr>
        <p:grpSpPr>
          <a:xfrm>
            <a:off x="8527690" y="3429000"/>
            <a:ext cx="5521589" cy="5503151"/>
            <a:chOff x="8598448" y="3115339"/>
            <a:chExt cx="2959143" cy="285647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88C9DE25-A1CF-4DEC-1233-1CCADE524E73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B5033FBF-CCA0-00EB-A520-134A1A389658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8F7A3963-D57B-F32A-E698-09E0E9A59A44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FE4714B6-F068-92CE-CB49-DEF83B5CA81D}"/>
              </a:ext>
            </a:extLst>
          </p:cNvPr>
          <p:cNvGrpSpPr/>
          <p:nvPr/>
        </p:nvGrpSpPr>
        <p:grpSpPr>
          <a:xfrm>
            <a:off x="3049772" y="4232949"/>
            <a:ext cx="2574851" cy="2104036"/>
            <a:chOff x="8598448" y="3115339"/>
            <a:chExt cx="2959143" cy="2856473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1C9BBCF4-AB7B-2E69-BD40-97A4D808C5FA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0108F18-D302-7139-2B71-73F7801F207B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1EA84690-3F1C-68B8-837C-1BB431F2C73D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77C41C2-8D1F-A4B0-9A1B-8EF234B2C519}"/>
              </a:ext>
            </a:extLst>
          </p:cNvPr>
          <p:cNvGrpSpPr/>
          <p:nvPr/>
        </p:nvGrpSpPr>
        <p:grpSpPr>
          <a:xfrm>
            <a:off x="6439442" y="2449041"/>
            <a:ext cx="1584630" cy="1172236"/>
            <a:chOff x="8598448" y="3115339"/>
            <a:chExt cx="2959143" cy="2856473"/>
          </a:xfrm>
        </p:grpSpPr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4432203D-6943-92D2-182A-96313548F5C8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B50CC1E7-E33C-6B55-5332-C422759763E4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0949134D-5942-BCCC-8C0A-2AFB8B4BFCF9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01DA3C0-8705-877E-4E29-032D5EB86303}"/>
              </a:ext>
            </a:extLst>
          </p:cNvPr>
          <p:cNvGrpSpPr/>
          <p:nvPr/>
        </p:nvGrpSpPr>
        <p:grpSpPr>
          <a:xfrm>
            <a:off x="1747319" y="2128439"/>
            <a:ext cx="686546" cy="641205"/>
            <a:chOff x="8598448" y="3115339"/>
            <a:chExt cx="2959143" cy="2856473"/>
          </a:xfrm>
        </p:grpSpPr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8E9F34A4-02C8-43D3-45C1-D06DB772499C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DF7840D0-E612-DC7E-8720-4B0F890FD661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FD98C240-EA25-9A95-1A8E-AE5B56BF38C6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3601C227-ACC8-3D51-9EE0-6CF4F8E6C8C9}"/>
              </a:ext>
            </a:extLst>
          </p:cNvPr>
          <p:cNvSpPr/>
          <p:nvPr/>
        </p:nvSpPr>
        <p:spPr>
          <a:xfrm>
            <a:off x="1843930" y="4199656"/>
            <a:ext cx="1179871" cy="230830"/>
          </a:xfrm>
          <a:prstGeom prst="ellipse">
            <a:avLst/>
          </a:prstGeom>
          <a:solidFill>
            <a:srgbClr val="151C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Picture 2" descr="A pixelated rocket with blue and red objects&#10;&#10;Description automatically generated">
            <a:extLst>
              <a:ext uri="{FF2B5EF4-FFF2-40B4-BE49-F238E27FC236}">
                <a16:creationId xmlns:a16="http://schemas.microsoft.com/office/drawing/2014/main" id="{EF2083EE-C7FB-FC3F-1EB5-127791392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592" y="3704074"/>
            <a:ext cx="686546" cy="68654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A2A32B-0D79-FD04-BC83-6D4A4E3103A5}"/>
              </a:ext>
            </a:extLst>
          </p:cNvPr>
          <p:cNvCxnSpPr>
            <a:cxnSpLocks/>
          </p:cNvCxnSpPr>
          <p:nvPr/>
        </p:nvCxnSpPr>
        <p:spPr>
          <a:xfrm>
            <a:off x="2900499" y="4315071"/>
            <a:ext cx="7564755" cy="0"/>
          </a:xfrm>
          <a:prstGeom prst="line">
            <a:avLst/>
          </a:prstGeom>
          <a:ln w="28575">
            <a:solidFill>
              <a:srgbClr val="151C1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4F41B3E0-B6FA-AD02-D930-7AFF094AEB43}"/>
              </a:ext>
            </a:extLst>
          </p:cNvPr>
          <p:cNvSpPr/>
          <p:nvPr/>
        </p:nvSpPr>
        <p:spPr>
          <a:xfrm>
            <a:off x="4571827" y="4197728"/>
            <a:ext cx="180000" cy="180000"/>
          </a:xfrm>
          <a:prstGeom prst="ellipse">
            <a:avLst/>
          </a:prstGeom>
          <a:solidFill>
            <a:srgbClr val="151C12"/>
          </a:solidFill>
          <a:ln w="28575">
            <a:solidFill>
              <a:srgbClr val="151C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AEBF058-65F1-136F-FA85-B047FDB1A823}"/>
              </a:ext>
            </a:extLst>
          </p:cNvPr>
          <p:cNvSpPr/>
          <p:nvPr/>
        </p:nvSpPr>
        <p:spPr>
          <a:xfrm>
            <a:off x="6693535" y="4199656"/>
            <a:ext cx="180000" cy="180000"/>
          </a:xfrm>
          <a:prstGeom prst="ellipse">
            <a:avLst/>
          </a:prstGeom>
          <a:solidFill>
            <a:srgbClr val="151C12"/>
          </a:solidFill>
          <a:ln w="28575">
            <a:solidFill>
              <a:srgbClr val="151C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8747F74-010B-6C46-0BEE-464B166E5295}"/>
              </a:ext>
            </a:extLst>
          </p:cNvPr>
          <p:cNvSpPr/>
          <p:nvPr/>
        </p:nvSpPr>
        <p:spPr>
          <a:xfrm>
            <a:off x="8815243" y="4197728"/>
            <a:ext cx="180000" cy="180000"/>
          </a:xfrm>
          <a:prstGeom prst="ellipse">
            <a:avLst/>
          </a:prstGeom>
          <a:solidFill>
            <a:srgbClr val="151C12"/>
          </a:solidFill>
          <a:ln w="28575">
            <a:solidFill>
              <a:srgbClr val="151C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21C9F6-CF9C-CA70-1241-EF52FC6D5230}"/>
              </a:ext>
            </a:extLst>
          </p:cNvPr>
          <p:cNvSpPr txBox="1"/>
          <p:nvPr/>
        </p:nvSpPr>
        <p:spPr>
          <a:xfrm>
            <a:off x="4337041" y="4603071"/>
            <a:ext cx="69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Press Start 2P" panose="00000500000000000000" pitchFamily="2" charset="0"/>
              </a:rPr>
              <a:t>C1</a:t>
            </a:r>
            <a:endParaRPr lang="en-GB" dirty="0">
              <a:latin typeface="Press Start 2P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6A36C0-A6B1-82C6-EE17-0AAA6E5C94BB}"/>
              </a:ext>
            </a:extLst>
          </p:cNvPr>
          <p:cNvSpPr txBox="1"/>
          <p:nvPr/>
        </p:nvSpPr>
        <p:spPr>
          <a:xfrm>
            <a:off x="6475542" y="4603071"/>
            <a:ext cx="69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Press Start 2P" panose="00000500000000000000" pitchFamily="2" charset="0"/>
              </a:rPr>
              <a:t>C2</a:t>
            </a:r>
            <a:endParaRPr lang="en-GB" dirty="0">
              <a:latin typeface="Press Start 2P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A603BF-3F40-A7FC-F318-FF24C14FF63F}"/>
              </a:ext>
            </a:extLst>
          </p:cNvPr>
          <p:cNvSpPr txBox="1"/>
          <p:nvPr/>
        </p:nvSpPr>
        <p:spPr>
          <a:xfrm>
            <a:off x="8614043" y="4603071"/>
            <a:ext cx="69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Press Start 2P" panose="00000500000000000000" pitchFamily="2" charset="0"/>
              </a:rPr>
              <a:t>C3</a:t>
            </a:r>
            <a:endParaRPr lang="en-GB" dirty="0">
              <a:latin typeface="Press Start 2P" panose="00000500000000000000" pitchFamily="2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2FB6C62-4A62-AECE-8960-452EC868B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01397"/>
            <a:ext cx="10384971" cy="1331460"/>
          </a:xfrm>
          <a:custGeom>
            <a:avLst/>
            <a:gdLst>
              <a:gd name="connsiteX0" fmla="*/ 0 w 10384971"/>
              <a:gd name="connsiteY0" fmla="*/ 0 h 1331460"/>
              <a:gd name="connsiteX1" fmla="*/ 369243 w 10384971"/>
              <a:gd name="connsiteY1" fmla="*/ 0 h 1331460"/>
              <a:gd name="connsiteX2" fmla="*/ 738487 w 10384971"/>
              <a:gd name="connsiteY2" fmla="*/ 0 h 1331460"/>
              <a:gd name="connsiteX3" fmla="*/ 1107730 w 10384971"/>
              <a:gd name="connsiteY3" fmla="*/ 0 h 1331460"/>
              <a:gd name="connsiteX4" fmla="*/ 1684673 w 10384971"/>
              <a:gd name="connsiteY4" fmla="*/ 0 h 1331460"/>
              <a:gd name="connsiteX5" fmla="*/ 2469315 w 10384971"/>
              <a:gd name="connsiteY5" fmla="*/ 0 h 1331460"/>
              <a:gd name="connsiteX6" fmla="*/ 3150108 w 10384971"/>
              <a:gd name="connsiteY6" fmla="*/ 0 h 1331460"/>
              <a:gd name="connsiteX7" fmla="*/ 3519351 w 10384971"/>
              <a:gd name="connsiteY7" fmla="*/ 0 h 1331460"/>
              <a:gd name="connsiteX8" fmla="*/ 3888595 w 10384971"/>
              <a:gd name="connsiteY8" fmla="*/ 0 h 1331460"/>
              <a:gd name="connsiteX9" fmla="*/ 4361688 w 10384971"/>
              <a:gd name="connsiteY9" fmla="*/ 0 h 1331460"/>
              <a:gd name="connsiteX10" fmla="*/ 4627082 w 10384971"/>
              <a:gd name="connsiteY10" fmla="*/ 0 h 1331460"/>
              <a:gd name="connsiteX11" fmla="*/ 5204024 w 10384971"/>
              <a:gd name="connsiteY11" fmla="*/ 0 h 1331460"/>
              <a:gd name="connsiteX12" fmla="*/ 5677117 w 10384971"/>
              <a:gd name="connsiteY12" fmla="*/ 0 h 1331460"/>
              <a:gd name="connsiteX13" fmla="*/ 5942511 w 10384971"/>
              <a:gd name="connsiteY13" fmla="*/ 0 h 1331460"/>
              <a:gd name="connsiteX14" fmla="*/ 6311755 w 10384971"/>
              <a:gd name="connsiteY14" fmla="*/ 0 h 1331460"/>
              <a:gd name="connsiteX15" fmla="*/ 6577148 w 10384971"/>
              <a:gd name="connsiteY15" fmla="*/ 0 h 1331460"/>
              <a:gd name="connsiteX16" fmla="*/ 6842542 w 10384971"/>
              <a:gd name="connsiteY16" fmla="*/ 0 h 1331460"/>
              <a:gd name="connsiteX17" fmla="*/ 7211785 w 10384971"/>
              <a:gd name="connsiteY17" fmla="*/ 0 h 1331460"/>
              <a:gd name="connsiteX18" fmla="*/ 7581029 w 10384971"/>
              <a:gd name="connsiteY18" fmla="*/ 0 h 1331460"/>
              <a:gd name="connsiteX19" fmla="*/ 8261821 w 10384971"/>
              <a:gd name="connsiteY19" fmla="*/ 0 h 1331460"/>
              <a:gd name="connsiteX20" fmla="*/ 9046464 w 10384971"/>
              <a:gd name="connsiteY20" fmla="*/ 0 h 1331460"/>
              <a:gd name="connsiteX21" fmla="*/ 9415707 w 10384971"/>
              <a:gd name="connsiteY21" fmla="*/ 0 h 1331460"/>
              <a:gd name="connsiteX22" fmla="*/ 10384971 w 10384971"/>
              <a:gd name="connsiteY22" fmla="*/ 0 h 1331460"/>
              <a:gd name="connsiteX23" fmla="*/ 10384971 w 10384971"/>
              <a:gd name="connsiteY23" fmla="*/ 430505 h 1331460"/>
              <a:gd name="connsiteX24" fmla="*/ 10384971 w 10384971"/>
              <a:gd name="connsiteY24" fmla="*/ 834382 h 1331460"/>
              <a:gd name="connsiteX25" fmla="*/ 10384971 w 10384971"/>
              <a:gd name="connsiteY25" fmla="*/ 1331460 h 1331460"/>
              <a:gd name="connsiteX26" fmla="*/ 9911878 w 10384971"/>
              <a:gd name="connsiteY26" fmla="*/ 1331460 h 1331460"/>
              <a:gd name="connsiteX27" fmla="*/ 9646484 w 10384971"/>
              <a:gd name="connsiteY27" fmla="*/ 1331460 h 1331460"/>
              <a:gd name="connsiteX28" fmla="*/ 8965692 w 10384971"/>
              <a:gd name="connsiteY28" fmla="*/ 1331460 h 1331460"/>
              <a:gd name="connsiteX29" fmla="*/ 8700298 w 10384971"/>
              <a:gd name="connsiteY29" fmla="*/ 1331460 h 1331460"/>
              <a:gd name="connsiteX30" fmla="*/ 8227205 w 10384971"/>
              <a:gd name="connsiteY30" fmla="*/ 1331460 h 1331460"/>
              <a:gd name="connsiteX31" fmla="*/ 7754112 w 10384971"/>
              <a:gd name="connsiteY31" fmla="*/ 1331460 h 1331460"/>
              <a:gd name="connsiteX32" fmla="*/ 7384868 w 10384971"/>
              <a:gd name="connsiteY32" fmla="*/ 1331460 h 1331460"/>
              <a:gd name="connsiteX33" fmla="*/ 6600226 w 10384971"/>
              <a:gd name="connsiteY33" fmla="*/ 1331460 h 1331460"/>
              <a:gd name="connsiteX34" fmla="*/ 6127133 w 10384971"/>
              <a:gd name="connsiteY34" fmla="*/ 1331460 h 1331460"/>
              <a:gd name="connsiteX35" fmla="*/ 5550190 w 10384971"/>
              <a:gd name="connsiteY35" fmla="*/ 1331460 h 1331460"/>
              <a:gd name="connsiteX36" fmla="*/ 5180947 w 10384971"/>
              <a:gd name="connsiteY36" fmla="*/ 1331460 h 1331460"/>
              <a:gd name="connsiteX37" fmla="*/ 4500154 w 10384971"/>
              <a:gd name="connsiteY37" fmla="*/ 1331460 h 1331460"/>
              <a:gd name="connsiteX38" fmla="*/ 4027061 w 10384971"/>
              <a:gd name="connsiteY38" fmla="*/ 1331460 h 1331460"/>
              <a:gd name="connsiteX39" fmla="*/ 3761667 w 10384971"/>
              <a:gd name="connsiteY39" fmla="*/ 1331460 h 1331460"/>
              <a:gd name="connsiteX40" fmla="*/ 3496274 w 10384971"/>
              <a:gd name="connsiteY40" fmla="*/ 1331460 h 1331460"/>
              <a:gd name="connsiteX41" fmla="*/ 3127030 w 10384971"/>
              <a:gd name="connsiteY41" fmla="*/ 1331460 h 1331460"/>
              <a:gd name="connsiteX42" fmla="*/ 2446238 w 10384971"/>
              <a:gd name="connsiteY42" fmla="*/ 1331460 h 1331460"/>
              <a:gd name="connsiteX43" fmla="*/ 1765445 w 10384971"/>
              <a:gd name="connsiteY43" fmla="*/ 1331460 h 1331460"/>
              <a:gd name="connsiteX44" fmla="*/ 1292352 w 10384971"/>
              <a:gd name="connsiteY44" fmla="*/ 1331460 h 1331460"/>
              <a:gd name="connsiteX45" fmla="*/ 507710 w 10384971"/>
              <a:gd name="connsiteY45" fmla="*/ 1331460 h 1331460"/>
              <a:gd name="connsiteX46" fmla="*/ 0 w 10384971"/>
              <a:gd name="connsiteY46" fmla="*/ 1331460 h 1331460"/>
              <a:gd name="connsiteX47" fmla="*/ 0 w 10384971"/>
              <a:gd name="connsiteY47" fmla="*/ 887640 h 1331460"/>
              <a:gd name="connsiteX48" fmla="*/ 0 w 10384971"/>
              <a:gd name="connsiteY48" fmla="*/ 417191 h 1331460"/>
              <a:gd name="connsiteX49" fmla="*/ 0 w 10384971"/>
              <a:gd name="connsiteY49" fmla="*/ 0 h 13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384971" h="1331460" extrusionOk="0">
                <a:moveTo>
                  <a:pt x="0" y="0"/>
                </a:moveTo>
                <a:cubicBezTo>
                  <a:pt x="102316" y="-34213"/>
                  <a:pt x="225192" y="30372"/>
                  <a:pt x="369243" y="0"/>
                </a:cubicBezTo>
                <a:cubicBezTo>
                  <a:pt x="513294" y="-30372"/>
                  <a:pt x="578075" y="41361"/>
                  <a:pt x="738487" y="0"/>
                </a:cubicBezTo>
                <a:cubicBezTo>
                  <a:pt x="898899" y="-41361"/>
                  <a:pt x="1019032" y="27242"/>
                  <a:pt x="1107730" y="0"/>
                </a:cubicBezTo>
                <a:cubicBezTo>
                  <a:pt x="1196428" y="-27242"/>
                  <a:pt x="1420677" y="38891"/>
                  <a:pt x="1684673" y="0"/>
                </a:cubicBezTo>
                <a:cubicBezTo>
                  <a:pt x="1948669" y="-38891"/>
                  <a:pt x="2144317" y="34445"/>
                  <a:pt x="2469315" y="0"/>
                </a:cubicBezTo>
                <a:cubicBezTo>
                  <a:pt x="2794313" y="-34445"/>
                  <a:pt x="2909875" y="15782"/>
                  <a:pt x="3150108" y="0"/>
                </a:cubicBezTo>
                <a:cubicBezTo>
                  <a:pt x="3390341" y="-15782"/>
                  <a:pt x="3389488" y="42828"/>
                  <a:pt x="3519351" y="0"/>
                </a:cubicBezTo>
                <a:cubicBezTo>
                  <a:pt x="3649214" y="-42828"/>
                  <a:pt x="3727063" y="28223"/>
                  <a:pt x="3888595" y="0"/>
                </a:cubicBezTo>
                <a:cubicBezTo>
                  <a:pt x="4050127" y="-28223"/>
                  <a:pt x="4216778" y="9674"/>
                  <a:pt x="4361688" y="0"/>
                </a:cubicBezTo>
                <a:cubicBezTo>
                  <a:pt x="4506598" y="-9674"/>
                  <a:pt x="4550271" y="27351"/>
                  <a:pt x="4627082" y="0"/>
                </a:cubicBezTo>
                <a:cubicBezTo>
                  <a:pt x="4703893" y="-27351"/>
                  <a:pt x="4972799" y="57861"/>
                  <a:pt x="5204024" y="0"/>
                </a:cubicBezTo>
                <a:cubicBezTo>
                  <a:pt x="5435249" y="-57861"/>
                  <a:pt x="5449618" y="16043"/>
                  <a:pt x="5677117" y="0"/>
                </a:cubicBezTo>
                <a:cubicBezTo>
                  <a:pt x="5904616" y="-16043"/>
                  <a:pt x="5848812" y="11753"/>
                  <a:pt x="5942511" y="0"/>
                </a:cubicBezTo>
                <a:cubicBezTo>
                  <a:pt x="6036210" y="-11753"/>
                  <a:pt x="6208034" y="4713"/>
                  <a:pt x="6311755" y="0"/>
                </a:cubicBezTo>
                <a:cubicBezTo>
                  <a:pt x="6415476" y="-4713"/>
                  <a:pt x="6499350" y="15916"/>
                  <a:pt x="6577148" y="0"/>
                </a:cubicBezTo>
                <a:cubicBezTo>
                  <a:pt x="6654946" y="-15916"/>
                  <a:pt x="6789100" y="24914"/>
                  <a:pt x="6842542" y="0"/>
                </a:cubicBezTo>
                <a:cubicBezTo>
                  <a:pt x="6895984" y="-24914"/>
                  <a:pt x="7090626" y="32458"/>
                  <a:pt x="7211785" y="0"/>
                </a:cubicBezTo>
                <a:cubicBezTo>
                  <a:pt x="7332944" y="-32458"/>
                  <a:pt x="7447981" y="42450"/>
                  <a:pt x="7581029" y="0"/>
                </a:cubicBezTo>
                <a:cubicBezTo>
                  <a:pt x="7714077" y="-42450"/>
                  <a:pt x="7995470" y="68185"/>
                  <a:pt x="8261821" y="0"/>
                </a:cubicBezTo>
                <a:cubicBezTo>
                  <a:pt x="8528172" y="-68185"/>
                  <a:pt x="8739490" y="46539"/>
                  <a:pt x="9046464" y="0"/>
                </a:cubicBezTo>
                <a:cubicBezTo>
                  <a:pt x="9353438" y="-46539"/>
                  <a:pt x="9308561" y="10223"/>
                  <a:pt x="9415707" y="0"/>
                </a:cubicBezTo>
                <a:cubicBezTo>
                  <a:pt x="9522853" y="-10223"/>
                  <a:pt x="10003562" y="14733"/>
                  <a:pt x="10384971" y="0"/>
                </a:cubicBezTo>
                <a:cubicBezTo>
                  <a:pt x="10419703" y="107049"/>
                  <a:pt x="10383906" y="312592"/>
                  <a:pt x="10384971" y="430505"/>
                </a:cubicBezTo>
                <a:cubicBezTo>
                  <a:pt x="10386036" y="548418"/>
                  <a:pt x="10373541" y="750672"/>
                  <a:pt x="10384971" y="834382"/>
                </a:cubicBezTo>
                <a:cubicBezTo>
                  <a:pt x="10396401" y="918092"/>
                  <a:pt x="10383392" y="1180647"/>
                  <a:pt x="10384971" y="1331460"/>
                </a:cubicBezTo>
                <a:cubicBezTo>
                  <a:pt x="10288168" y="1354078"/>
                  <a:pt x="10015852" y="1299899"/>
                  <a:pt x="9911878" y="1331460"/>
                </a:cubicBezTo>
                <a:cubicBezTo>
                  <a:pt x="9807904" y="1363021"/>
                  <a:pt x="9700720" y="1314063"/>
                  <a:pt x="9646484" y="1331460"/>
                </a:cubicBezTo>
                <a:cubicBezTo>
                  <a:pt x="9592248" y="1348857"/>
                  <a:pt x="9214634" y="1326427"/>
                  <a:pt x="8965692" y="1331460"/>
                </a:cubicBezTo>
                <a:cubicBezTo>
                  <a:pt x="8716750" y="1336493"/>
                  <a:pt x="8766984" y="1314681"/>
                  <a:pt x="8700298" y="1331460"/>
                </a:cubicBezTo>
                <a:cubicBezTo>
                  <a:pt x="8633612" y="1348239"/>
                  <a:pt x="8398865" y="1293130"/>
                  <a:pt x="8227205" y="1331460"/>
                </a:cubicBezTo>
                <a:cubicBezTo>
                  <a:pt x="8055545" y="1369790"/>
                  <a:pt x="7989855" y="1281286"/>
                  <a:pt x="7754112" y="1331460"/>
                </a:cubicBezTo>
                <a:cubicBezTo>
                  <a:pt x="7518369" y="1381634"/>
                  <a:pt x="7542204" y="1329019"/>
                  <a:pt x="7384868" y="1331460"/>
                </a:cubicBezTo>
                <a:cubicBezTo>
                  <a:pt x="7227532" y="1333901"/>
                  <a:pt x="6942153" y="1326127"/>
                  <a:pt x="6600226" y="1331460"/>
                </a:cubicBezTo>
                <a:cubicBezTo>
                  <a:pt x="6258299" y="1336793"/>
                  <a:pt x="6315881" y="1277155"/>
                  <a:pt x="6127133" y="1331460"/>
                </a:cubicBezTo>
                <a:cubicBezTo>
                  <a:pt x="5938385" y="1385765"/>
                  <a:pt x="5800545" y="1267951"/>
                  <a:pt x="5550190" y="1331460"/>
                </a:cubicBezTo>
                <a:cubicBezTo>
                  <a:pt x="5299835" y="1394969"/>
                  <a:pt x="5258883" y="1322786"/>
                  <a:pt x="5180947" y="1331460"/>
                </a:cubicBezTo>
                <a:cubicBezTo>
                  <a:pt x="5103011" y="1340134"/>
                  <a:pt x="4688585" y="1309055"/>
                  <a:pt x="4500154" y="1331460"/>
                </a:cubicBezTo>
                <a:cubicBezTo>
                  <a:pt x="4311723" y="1353865"/>
                  <a:pt x="4243012" y="1328265"/>
                  <a:pt x="4027061" y="1331460"/>
                </a:cubicBezTo>
                <a:cubicBezTo>
                  <a:pt x="3811110" y="1334655"/>
                  <a:pt x="3852561" y="1312913"/>
                  <a:pt x="3761667" y="1331460"/>
                </a:cubicBezTo>
                <a:cubicBezTo>
                  <a:pt x="3670773" y="1350007"/>
                  <a:pt x="3615402" y="1307132"/>
                  <a:pt x="3496274" y="1331460"/>
                </a:cubicBezTo>
                <a:cubicBezTo>
                  <a:pt x="3377146" y="1355788"/>
                  <a:pt x="3235564" y="1298749"/>
                  <a:pt x="3127030" y="1331460"/>
                </a:cubicBezTo>
                <a:cubicBezTo>
                  <a:pt x="3018496" y="1364171"/>
                  <a:pt x="2697671" y="1272627"/>
                  <a:pt x="2446238" y="1331460"/>
                </a:cubicBezTo>
                <a:cubicBezTo>
                  <a:pt x="2194805" y="1390293"/>
                  <a:pt x="1982538" y="1300533"/>
                  <a:pt x="1765445" y="1331460"/>
                </a:cubicBezTo>
                <a:cubicBezTo>
                  <a:pt x="1548352" y="1362387"/>
                  <a:pt x="1446483" y="1325181"/>
                  <a:pt x="1292352" y="1331460"/>
                </a:cubicBezTo>
                <a:cubicBezTo>
                  <a:pt x="1138221" y="1337739"/>
                  <a:pt x="671817" y="1264464"/>
                  <a:pt x="507710" y="1331460"/>
                </a:cubicBezTo>
                <a:cubicBezTo>
                  <a:pt x="343603" y="1398456"/>
                  <a:pt x="167735" y="1305202"/>
                  <a:pt x="0" y="1331460"/>
                </a:cubicBezTo>
                <a:cubicBezTo>
                  <a:pt x="-12384" y="1207868"/>
                  <a:pt x="35507" y="1083233"/>
                  <a:pt x="0" y="887640"/>
                </a:cubicBezTo>
                <a:cubicBezTo>
                  <a:pt x="-35507" y="692047"/>
                  <a:pt x="50858" y="614087"/>
                  <a:pt x="0" y="417191"/>
                </a:cubicBezTo>
                <a:cubicBezTo>
                  <a:pt x="-50858" y="220295"/>
                  <a:pt x="15201" y="14288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151C12"/>
            </a:solidFill>
            <a:extLst>
              <a:ext uri="{C807C97D-BFC1-408E-A445-0C87EB9F89A2}">
                <ask:lineSketchStyleProps xmlns:ask="http://schemas.microsoft.com/office/drawing/2018/sketchyshapes" sd="3211298361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rgbClr val="151C1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Timeline</a:t>
            </a:r>
          </a:p>
        </p:txBody>
      </p:sp>
    </p:spTree>
    <p:extLst>
      <p:ext uri="{BB962C8B-B14F-4D97-AF65-F5344CB8AC3E}">
        <p14:creationId xmlns:p14="http://schemas.microsoft.com/office/powerpoint/2010/main" val="2724767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3.7037E-6 L 6.25E-7 -0.14561 C 0.02669 -0.1919 0.04753 -0.22547 0.07878 -0.2257 C 0.1099 -0.22616 0.13763 -0.21783 0.18698 -0.14815 C 0.18542 -0.09769 0.18516 -0.06667 0.18516 -0.02639 " pathEditMode="relative" rAng="0" ptsTypes="AAAAA">
                                      <p:cBhvr>
                                        <p:cTn id="33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49" y="-112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20" grpId="0" animBg="1"/>
      <p:bldP spid="21" grpId="0"/>
      <p:bldP spid="22" grpId="0"/>
      <p:bldP spid="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67BC19-5E45-896C-A7F6-A2B9FFE9C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1150B90-8AC4-A41B-4290-80DC6966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01397"/>
            <a:ext cx="10384971" cy="1331460"/>
          </a:xfrm>
          <a:custGeom>
            <a:avLst/>
            <a:gdLst>
              <a:gd name="connsiteX0" fmla="*/ 0 w 10384971"/>
              <a:gd name="connsiteY0" fmla="*/ 0 h 1331460"/>
              <a:gd name="connsiteX1" fmla="*/ 369243 w 10384971"/>
              <a:gd name="connsiteY1" fmla="*/ 0 h 1331460"/>
              <a:gd name="connsiteX2" fmla="*/ 738487 w 10384971"/>
              <a:gd name="connsiteY2" fmla="*/ 0 h 1331460"/>
              <a:gd name="connsiteX3" fmla="*/ 1107730 w 10384971"/>
              <a:gd name="connsiteY3" fmla="*/ 0 h 1331460"/>
              <a:gd name="connsiteX4" fmla="*/ 1684673 w 10384971"/>
              <a:gd name="connsiteY4" fmla="*/ 0 h 1331460"/>
              <a:gd name="connsiteX5" fmla="*/ 2469315 w 10384971"/>
              <a:gd name="connsiteY5" fmla="*/ 0 h 1331460"/>
              <a:gd name="connsiteX6" fmla="*/ 3150108 w 10384971"/>
              <a:gd name="connsiteY6" fmla="*/ 0 h 1331460"/>
              <a:gd name="connsiteX7" fmla="*/ 3519351 w 10384971"/>
              <a:gd name="connsiteY7" fmla="*/ 0 h 1331460"/>
              <a:gd name="connsiteX8" fmla="*/ 3888595 w 10384971"/>
              <a:gd name="connsiteY8" fmla="*/ 0 h 1331460"/>
              <a:gd name="connsiteX9" fmla="*/ 4361688 w 10384971"/>
              <a:gd name="connsiteY9" fmla="*/ 0 h 1331460"/>
              <a:gd name="connsiteX10" fmla="*/ 4627082 w 10384971"/>
              <a:gd name="connsiteY10" fmla="*/ 0 h 1331460"/>
              <a:gd name="connsiteX11" fmla="*/ 5204024 w 10384971"/>
              <a:gd name="connsiteY11" fmla="*/ 0 h 1331460"/>
              <a:gd name="connsiteX12" fmla="*/ 5677117 w 10384971"/>
              <a:gd name="connsiteY12" fmla="*/ 0 h 1331460"/>
              <a:gd name="connsiteX13" fmla="*/ 5942511 w 10384971"/>
              <a:gd name="connsiteY13" fmla="*/ 0 h 1331460"/>
              <a:gd name="connsiteX14" fmla="*/ 6311755 w 10384971"/>
              <a:gd name="connsiteY14" fmla="*/ 0 h 1331460"/>
              <a:gd name="connsiteX15" fmla="*/ 6577148 w 10384971"/>
              <a:gd name="connsiteY15" fmla="*/ 0 h 1331460"/>
              <a:gd name="connsiteX16" fmla="*/ 6842542 w 10384971"/>
              <a:gd name="connsiteY16" fmla="*/ 0 h 1331460"/>
              <a:gd name="connsiteX17" fmla="*/ 7211785 w 10384971"/>
              <a:gd name="connsiteY17" fmla="*/ 0 h 1331460"/>
              <a:gd name="connsiteX18" fmla="*/ 7581029 w 10384971"/>
              <a:gd name="connsiteY18" fmla="*/ 0 h 1331460"/>
              <a:gd name="connsiteX19" fmla="*/ 8261821 w 10384971"/>
              <a:gd name="connsiteY19" fmla="*/ 0 h 1331460"/>
              <a:gd name="connsiteX20" fmla="*/ 9046464 w 10384971"/>
              <a:gd name="connsiteY20" fmla="*/ 0 h 1331460"/>
              <a:gd name="connsiteX21" fmla="*/ 9415707 w 10384971"/>
              <a:gd name="connsiteY21" fmla="*/ 0 h 1331460"/>
              <a:gd name="connsiteX22" fmla="*/ 10384971 w 10384971"/>
              <a:gd name="connsiteY22" fmla="*/ 0 h 1331460"/>
              <a:gd name="connsiteX23" fmla="*/ 10384971 w 10384971"/>
              <a:gd name="connsiteY23" fmla="*/ 430505 h 1331460"/>
              <a:gd name="connsiteX24" fmla="*/ 10384971 w 10384971"/>
              <a:gd name="connsiteY24" fmla="*/ 834382 h 1331460"/>
              <a:gd name="connsiteX25" fmla="*/ 10384971 w 10384971"/>
              <a:gd name="connsiteY25" fmla="*/ 1331460 h 1331460"/>
              <a:gd name="connsiteX26" fmla="*/ 9911878 w 10384971"/>
              <a:gd name="connsiteY26" fmla="*/ 1331460 h 1331460"/>
              <a:gd name="connsiteX27" fmla="*/ 9646484 w 10384971"/>
              <a:gd name="connsiteY27" fmla="*/ 1331460 h 1331460"/>
              <a:gd name="connsiteX28" fmla="*/ 8965692 w 10384971"/>
              <a:gd name="connsiteY28" fmla="*/ 1331460 h 1331460"/>
              <a:gd name="connsiteX29" fmla="*/ 8700298 w 10384971"/>
              <a:gd name="connsiteY29" fmla="*/ 1331460 h 1331460"/>
              <a:gd name="connsiteX30" fmla="*/ 8227205 w 10384971"/>
              <a:gd name="connsiteY30" fmla="*/ 1331460 h 1331460"/>
              <a:gd name="connsiteX31" fmla="*/ 7754112 w 10384971"/>
              <a:gd name="connsiteY31" fmla="*/ 1331460 h 1331460"/>
              <a:gd name="connsiteX32" fmla="*/ 7384868 w 10384971"/>
              <a:gd name="connsiteY32" fmla="*/ 1331460 h 1331460"/>
              <a:gd name="connsiteX33" fmla="*/ 6600226 w 10384971"/>
              <a:gd name="connsiteY33" fmla="*/ 1331460 h 1331460"/>
              <a:gd name="connsiteX34" fmla="*/ 6127133 w 10384971"/>
              <a:gd name="connsiteY34" fmla="*/ 1331460 h 1331460"/>
              <a:gd name="connsiteX35" fmla="*/ 5550190 w 10384971"/>
              <a:gd name="connsiteY35" fmla="*/ 1331460 h 1331460"/>
              <a:gd name="connsiteX36" fmla="*/ 5180947 w 10384971"/>
              <a:gd name="connsiteY36" fmla="*/ 1331460 h 1331460"/>
              <a:gd name="connsiteX37" fmla="*/ 4500154 w 10384971"/>
              <a:gd name="connsiteY37" fmla="*/ 1331460 h 1331460"/>
              <a:gd name="connsiteX38" fmla="*/ 4027061 w 10384971"/>
              <a:gd name="connsiteY38" fmla="*/ 1331460 h 1331460"/>
              <a:gd name="connsiteX39" fmla="*/ 3761667 w 10384971"/>
              <a:gd name="connsiteY39" fmla="*/ 1331460 h 1331460"/>
              <a:gd name="connsiteX40" fmla="*/ 3496274 w 10384971"/>
              <a:gd name="connsiteY40" fmla="*/ 1331460 h 1331460"/>
              <a:gd name="connsiteX41" fmla="*/ 3127030 w 10384971"/>
              <a:gd name="connsiteY41" fmla="*/ 1331460 h 1331460"/>
              <a:gd name="connsiteX42" fmla="*/ 2446238 w 10384971"/>
              <a:gd name="connsiteY42" fmla="*/ 1331460 h 1331460"/>
              <a:gd name="connsiteX43" fmla="*/ 1765445 w 10384971"/>
              <a:gd name="connsiteY43" fmla="*/ 1331460 h 1331460"/>
              <a:gd name="connsiteX44" fmla="*/ 1292352 w 10384971"/>
              <a:gd name="connsiteY44" fmla="*/ 1331460 h 1331460"/>
              <a:gd name="connsiteX45" fmla="*/ 507710 w 10384971"/>
              <a:gd name="connsiteY45" fmla="*/ 1331460 h 1331460"/>
              <a:gd name="connsiteX46" fmla="*/ 0 w 10384971"/>
              <a:gd name="connsiteY46" fmla="*/ 1331460 h 1331460"/>
              <a:gd name="connsiteX47" fmla="*/ 0 w 10384971"/>
              <a:gd name="connsiteY47" fmla="*/ 887640 h 1331460"/>
              <a:gd name="connsiteX48" fmla="*/ 0 w 10384971"/>
              <a:gd name="connsiteY48" fmla="*/ 417191 h 1331460"/>
              <a:gd name="connsiteX49" fmla="*/ 0 w 10384971"/>
              <a:gd name="connsiteY49" fmla="*/ 0 h 13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384971" h="1331460" extrusionOk="0">
                <a:moveTo>
                  <a:pt x="0" y="0"/>
                </a:moveTo>
                <a:cubicBezTo>
                  <a:pt x="102316" y="-34213"/>
                  <a:pt x="225192" y="30372"/>
                  <a:pt x="369243" y="0"/>
                </a:cubicBezTo>
                <a:cubicBezTo>
                  <a:pt x="513294" y="-30372"/>
                  <a:pt x="578075" y="41361"/>
                  <a:pt x="738487" y="0"/>
                </a:cubicBezTo>
                <a:cubicBezTo>
                  <a:pt x="898899" y="-41361"/>
                  <a:pt x="1019032" y="27242"/>
                  <a:pt x="1107730" y="0"/>
                </a:cubicBezTo>
                <a:cubicBezTo>
                  <a:pt x="1196428" y="-27242"/>
                  <a:pt x="1420677" y="38891"/>
                  <a:pt x="1684673" y="0"/>
                </a:cubicBezTo>
                <a:cubicBezTo>
                  <a:pt x="1948669" y="-38891"/>
                  <a:pt x="2144317" y="34445"/>
                  <a:pt x="2469315" y="0"/>
                </a:cubicBezTo>
                <a:cubicBezTo>
                  <a:pt x="2794313" y="-34445"/>
                  <a:pt x="2909875" y="15782"/>
                  <a:pt x="3150108" y="0"/>
                </a:cubicBezTo>
                <a:cubicBezTo>
                  <a:pt x="3390341" y="-15782"/>
                  <a:pt x="3389488" y="42828"/>
                  <a:pt x="3519351" y="0"/>
                </a:cubicBezTo>
                <a:cubicBezTo>
                  <a:pt x="3649214" y="-42828"/>
                  <a:pt x="3727063" y="28223"/>
                  <a:pt x="3888595" y="0"/>
                </a:cubicBezTo>
                <a:cubicBezTo>
                  <a:pt x="4050127" y="-28223"/>
                  <a:pt x="4216778" y="9674"/>
                  <a:pt x="4361688" y="0"/>
                </a:cubicBezTo>
                <a:cubicBezTo>
                  <a:pt x="4506598" y="-9674"/>
                  <a:pt x="4550271" y="27351"/>
                  <a:pt x="4627082" y="0"/>
                </a:cubicBezTo>
                <a:cubicBezTo>
                  <a:pt x="4703893" y="-27351"/>
                  <a:pt x="4972799" y="57861"/>
                  <a:pt x="5204024" y="0"/>
                </a:cubicBezTo>
                <a:cubicBezTo>
                  <a:pt x="5435249" y="-57861"/>
                  <a:pt x="5449618" y="16043"/>
                  <a:pt x="5677117" y="0"/>
                </a:cubicBezTo>
                <a:cubicBezTo>
                  <a:pt x="5904616" y="-16043"/>
                  <a:pt x="5848812" y="11753"/>
                  <a:pt x="5942511" y="0"/>
                </a:cubicBezTo>
                <a:cubicBezTo>
                  <a:pt x="6036210" y="-11753"/>
                  <a:pt x="6208034" y="4713"/>
                  <a:pt x="6311755" y="0"/>
                </a:cubicBezTo>
                <a:cubicBezTo>
                  <a:pt x="6415476" y="-4713"/>
                  <a:pt x="6499350" y="15916"/>
                  <a:pt x="6577148" y="0"/>
                </a:cubicBezTo>
                <a:cubicBezTo>
                  <a:pt x="6654946" y="-15916"/>
                  <a:pt x="6789100" y="24914"/>
                  <a:pt x="6842542" y="0"/>
                </a:cubicBezTo>
                <a:cubicBezTo>
                  <a:pt x="6895984" y="-24914"/>
                  <a:pt x="7090626" y="32458"/>
                  <a:pt x="7211785" y="0"/>
                </a:cubicBezTo>
                <a:cubicBezTo>
                  <a:pt x="7332944" y="-32458"/>
                  <a:pt x="7447981" y="42450"/>
                  <a:pt x="7581029" y="0"/>
                </a:cubicBezTo>
                <a:cubicBezTo>
                  <a:pt x="7714077" y="-42450"/>
                  <a:pt x="7995470" y="68185"/>
                  <a:pt x="8261821" y="0"/>
                </a:cubicBezTo>
                <a:cubicBezTo>
                  <a:pt x="8528172" y="-68185"/>
                  <a:pt x="8739490" y="46539"/>
                  <a:pt x="9046464" y="0"/>
                </a:cubicBezTo>
                <a:cubicBezTo>
                  <a:pt x="9353438" y="-46539"/>
                  <a:pt x="9308561" y="10223"/>
                  <a:pt x="9415707" y="0"/>
                </a:cubicBezTo>
                <a:cubicBezTo>
                  <a:pt x="9522853" y="-10223"/>
                  <a:pt x="10003562" y="14733"/>
                  <a:pt x="10384971" y="0"/>
                </a:cubicBezTo>
                <a:cubicBezTo>
                  <a:pt x="10419703" y="107049"/>
                  <a:pt x="10383906" y="312592"/>
                  <a:pt x="10384971" y="430505"/>
                </a:cubicBezTo>
                <a:cubicBezTo>
                  <a:pt x="10386036" y="548418"/>
                  <a:pt x="10373541" y="750672"/>
                  <a:pt x="10384971" y="834382"/>
                </a:cubicBezTo>
                <a:cubicBezTo>
                  <a:pt x="10396401" y="918092"/>
                  <a:pt x="10383392" y="1180647"/>
                  <a:pt x="10384971" y="1331460"/>
                </a:cubicBezTo>
                <a:cubicBezTo>
                  <a:pt x="10288168" y="1354078"/>
                  <a:pt x="10015852" y="1299899"/>
                  <a:pt x="9911878" y="1331460"/>
                </a:cubicBezTo>
                <a:cubicBezTo>
                  <a:pt x="9807904" y="1363021"/>
                  <a:pt x="9700720" y="1314063"/>
                  <a:pt x="9646484" y="1331460"/>
                </a:cubicBezTo>
                <a:cubicBezTo>
                  <a:pt x="9592248" y="1348857"/>
                  <a:pt x="9214634" y="1326427"/>
                  <a:pt x="8965692" y="1331460"/>
                </a:cubicBezTo>
                <a:cubicBezTo>
                  <a:pt x="8716750" y="1336493"/>
                  <a:pt x="8766984" y="1314681"/>
                  <a:pt x="8700298" y="1331460"/>
                </a:cubicBezTo>
                <a:cubicBezTo>
                  <a:pt x="8633612" y="1348239"/>
                  <a:pt x="8398865" y="1293130"/>
                  <a:pt x="8227205" y="1331460"/>
                </a:cubicBezTo>
                <a:cubicBezTo>
                  <a:pt x="8055545" y="1369790"/>
                  <a:pt x="7989855" y="1281286"/>
                  <a:pt x="7754112" y="1331460"/>
                </a:cubicBezTo>
                <a:cubicBezTo>
                  <a:pt x="7518369" y="1381634"/>
                  <a:pt x="7542204" y="1329019"/>
                  <a:pt x="7384868" y="1331460"/>
                </a:cubicBezTo>
                <a:cubicBezTo>
                  <a:pt x="7227532" y="1333901"/>
                  <a:pt x="6942153" y="1326127"/>
                  <a:pt x="6600226" y="1331460"/>
                </a:cubicBezTo>
                <a:cubicBezTo>
                  <a:pt x="6258299" y="1336793"/>
                  <a:pt x="6315881" y="1277155"/>
                  <a:pt x="6127133" y="1331460"/>
                </a:cubicBezTo>
                <a:cubicBezTo>
                  <a:pt x="5938385" y="1385765"/>
                  <a:pt x="5800545" y="1267951"/>
                  <a:pt x="5550190" y="1331460"/>
                </a:cubicBezTo>
                <a:cubicBezTo>
                  <a:pt x="5299835" y="1394969"/>
                  <a:pt x="5258883" y="1322786"/>
                  <a:pt x="5180947" y="1331460"/>
                </a:cubicBezTo>
                <a:cubicBezTo>
                  <a:pt x="5103011" y="1340134"/>
                  <a:pt x="4688585" y="1309055"/>
                  <a:pt x="4500154" y="1331460"/>
                </a:cubicBezTo>
                <a:cubicBezTo>
                  <a:pt x="4311723" y="1353865"/>
                  <a:pt x="4243012" y="1328265"/>
                  <a:pt x="4027061" y="1331460"/>
                </a:cubicBezTo>
                <a:cubicBezTo>
                  <a:pt x="3811110" y="1334655"/>
                  <a:pt x="3852561" y="1312913"/>
                  <a:pt x="3761667" y="1331460"/>
                </a:cubicBezTo>
                <a:cubicBezTo>
                  <a:pt x="3670773" y="1350007"/>
                  <a:pt x="3615402" y="1307132"/>
                  <a:pt x="3496274" y="1331460"/>
                </a:cubicBezTo>
                <a:cubicBezTo>
                  <a:pt x="3377146" y="1355788"/>
                  <a:pt x="3235564" y="1298749"/>
                  <a:pt x="3127030" y="1331460"/>
                </a:cubicBezTo>
                <a:cubicBezTo>
                  <a:pt x="3018496" y="1364171"/>
                  <a:pt x="2697671" y="1272627"/>
                  <a:pt x="2446238" y="1331460"/>
                </a:cubicBezTo>
                <a:cubicBezTo>
                  <a:pt x="2194805" y="1390293"/>
                  <a:pt x="1982538" y="1300533"/>
                  <a:pt x="1765445" y="1331460"/>
                </a:cubicBezTo>
                <a:cubicBezTo>
                  <a:pt x="1548352" y="1362387"/>
                  <a:pt x="1446483" y="1325181"/>
                  <a:pt x="1292352" y="1331460"/>
                </a:cubicBezTo>
                <a:cubicBezTo>
                  <a:pt x="1138221" y="1337739"/>
                  <a:pt x="671817" y="1264464"/>
                  <a:pt x="507710" y="1331460"/>
                </a:cubicBezTo>
                <a:cubicBezTo>
                  <a:pt x="343603" y="1398456"/>
                  <a:pt x="167735" y="1305202"/>
                  <a:pt x="0" y="1331460"/>
                </a:cubicBezTo>
                <a:cubicBezTo>
                  <a:pt x="-12384" y="1207868"/>
                  <a:pt x="35507" y="1083233"/>
                  <a:pt x="0" y="887640"/>
                </a:cubicBezTo>
                <a:cubicBezTo>
                  <a:pt x="-35507" y="692047"/>
                  <a:pt x="50858" y="614087"/>
                  <a:pt x="0" y="417191"/>
                </a:cubicBezTo>
                <a:cubicBezTo>
                  <a:pt x="-50858" y="220295"/>
                  <a:pt x="15201" y="14288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151C12"/>
            </a:solidFill>
            <a:extLst>
              <a:ext uri="{C807C97D-BFC1-408E-A445-0C87EB9F89A2}">
                <ask:lineSketchStyleProps xmlns:ask="http://schemas.microsoft.com/office/drawing/2018/sketchyshapes" sd="3211298361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rgbClr val="151C1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Before we start …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4E1B7FDB-61EC-CED6-C347-3D3632444138}"/>
              </a:ext>
            </a:extLst>
          </p:cNvPr>
          <p:cNvSpPr txBox="1">
            <a:spLocks/>
          </p:cNvSpPr>
          <p:nvPr/>
        </p:nvSpPr>
        <p:spPr>
          <a:xfrm>
            <a:off x="838200" y="2337247"/>
            <a:ext cx="10515600" cy="3791404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78FD15"/>
              </a:buClr>
              <a:buNone/>
            </a:pPr>
            <a:r>
              <a:rPr lang="en-US" dirty="0">
                <a:solidFill>
                  <a:srgbClr val="151C1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Download the </a:t>
            </a:r>
            <a:r>
              <a:rPr lang="en-US" b="1" dirty="0">
                <a:solidFill>
                  <a:srgbClr val="5ED80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spaceship</a:t>
            </a:r>
            <a:r>
              <a:rPr lang="en-US" dirty="0">
                <a:solidFill>
                  <a:srgbClr val="151C1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images :</a:t>
            </a:r>
            <a:endParaRPr lang="en-US" sz="4000" u="sng" dirty="0">
              <a:solidFill>
                <a:srgbClr val="151C1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 algn="ctr">
              <a:lnSpc>
                <a:spcPct val="150000"/>
              </a:lnSpc>
              <a:buClr>
                <a:srgbClr val="78FD15"/>
              </a:buClr>
              <a:buNone/>
            </a:pPr>
            <a:r>
              <a:rPr lang="en-US" sz="4000" i="1" dirty="0">
                <a:solidFill>
                  <a:srgbClr val="151C1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/challenge_1/images</a:t>
            </a:r>
            <a:endParaRPr lang="en-US" i="1" dirty="0">
              <a:solidFill>
                <a:srgbClr val="151C1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A7D9413-1558-0978-6D2B-93CF0F287B22}"/>
              </a:ext>
            </a:extLst>
          </p:cNvPr>
          <p:cNvGrpSpPr/>
          <p:nvPr/>
        </p:nvGrpSpPr>
        <p:grpSpPr>
          <a:xfrm>
            <a:off x="8527690" y="3429000"/>
            <a:ext cx="5521589" cy="5503151"/>
            <a:chOff x="8598448" y="3115339"/>
            <a:chExt cx="2959143" cy="285647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8F3A4B7-7761-9DA7-B0EC-41F979A01258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69E86B5-33B0-9AAB-A398-87AD6ACE6DB5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AF9960D-26D6-8B61-28E2-38C81D2EB23C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E4D85D4-CF86-D628-5B7E-9DF52239AED5}"/>
              </a:ext>
            </a:extLst>
          </p:cNvPr>
          <p:cNvGrpSpPr/>
          <p:nvPr/>
        </p:nvGrpSpPr>
        <p:grpSpPr>
          <a:xfrm>
            <a:off x="3049772" y="4232949"/>
            <a:ext cx="2574851" cy="2104036"/>
            <a:chOff x="8598448" y="3115339"/>
            <a:chExt cx="2959143" cy="2856473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4AAEC77B-13F5-142A-836D-15CBD5236CCB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D90AA51-7912-39FF-D8BE-3E148D4669D7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84EA191-6F00-EA09-EBB1-883329412736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22A30AB-BC9A-4AD8-34EE-64CC9979F551}"/>
              </a:ext>
            </a:extLst>
          </p:cNvPr>
          <p:cNvGrpSpPr/>
          <p:nvPr/>
        </p:nvGrpSpPr>
        <p:grpSpPr>
          <a:xfrm>
            <a:off x="6439442" y="2449041"/>
            <a:ext cx="1584630" cy="1172236"/>
            <a:chOff x="8598448" y="3115339"/>
            <a:chExt cx="2959143" cy="2856473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D45BE61-7352-2912-E5B5-FE9E3BFBB467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7B7901A-8686-C216-B75D-D7B34F47C7FC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C40AEE1-DB45-7B79-2E82-B9179F64D7E1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D03028A-43EB-4D17-1769-99BCE51D4740}"/>
              </a:ext>
            </a:extLst>
          </p:cNvPr>
          <p:cNvGrpSpPr/>
          <p:nvPr/>
        </p:nvGrpSpPr>
        <p:grpSpPr>
          <a:xfrm>
            <a:off x="1747319" y="2128439"/>
            <a:ext cx="686546" cy="641205"/>
            <a:chOff x="8598448" y="3115339"/>
            <a:chExt cx="2959143" cy="2856473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C06FC66-F2A5-64D9-B12B-EE0C98D2C3F5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965BCB7-C9E3-C9E3-9505-C692EA63F0DF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45D6B06A-3150-C80F-E25F-542EFA445CD2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6019693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9A7D9413-1558-0978-6D2B-93CF0F287B22}"/>
              </a:ext>
            </a:extLst>
          </p:cNvPr>
          <p:cNvGrpSpPr/>
          <p:nvPr/>
        </p:nvGrpSpPr>
        <p:grpSpPr>
          <a:xfrm>
            <a:off x="8527690" y="3429000"/>
            <a:ext cx="5521589" cy="5503151"/>
            <a:chOff x="8598448" y="3115339"/>
            <a:chExt cx="2959143" cy="285647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8F3A4B7-7761-9DA7-B0EC-41F979A01258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69E86B5-33B0-9AAB-A398-87AD6ACE6DB5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AF9960D-26D6-8B61-28E2-38C81D2EB23C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E4D85D4-CF86-D628-5B7E-9DF52239AED5}"/>
              </a:ext>
            </a:extLst>
          </p:cNvPr>
          <p:cNvGrpSpPr/>
          <p:nvPr/>
        </p:nvGrpSpPr>
        <p:grpSpPr>
          <a:xfrm>
            <a:off x="3049772" y="4232949"/>
            <a:ext cx="2574851" cy="2104036"/>
            <a:chOff x="8598448" y="3115339"/>
            <a:chExt cx="2959143" cy="2856473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4AAEC77B-13F5-142A-836D-15CBD5236CCB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D90AA51-7912-39FF-D8BE-3E148D4669D7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84EA191-6F00-EA09-EBB1-883329412736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22A30AB-BC9A-4AD8-34EE-64CC9979F551}"/>
              </a:ext>
            </a:extLst>
          </p:cNvPr>
          <p:cNvGrpSpPr/>
          <p:nvPr/>
        </p:nvGrpSpPr>
        <p:grpSpPr>
          <a:xfrm>
            <a:off x="6439442" y="2449041"/>
            <a:ext cx="1584630" cy="1172236"/>
            <a:chOff x="8598448" y="3115339"/>
            <a:chExt cx="2959143" cy="2856473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D45BE61-7352-2912-E5B5-FE9E3BFBB467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7B7901A-8686-C216-B75D-D7B34F47C7FC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C40AEE1-DB45-7B79-2E82-B9179F64D7E1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D03028A-43EB-4D17-1769-99BCE51D4740}"/>
              </a:ext>
            </a:extLst>
          </p:cNvPr>
          <p:cNvGrpSpPr/>
          <p:nvPr/>
        </p:nvGrpSpPr>
        <p:grpSpPr>
          <a:xfrm>
            <a:off x="1747319" y="2128439"/>
            <a:ext cx="686546" cy="641205"/>
            <a:chOff x="8598448" y="3115339"/>
            <a:chExt cx="2959143" cy="2856473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C06FC66-F2A5-64D9-B12B-EE0C98D2C3F5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965BCB7-C9E3-C9E3-9505-C692EA63F0DF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45D6B06A-3150-C80F-E25F-542EFA445CD2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67BC19-5E45-896C-A7F6-A2B9FFE9C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1150B90-8AC4-A41B-4290-80DC6966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01397"/>
            <a:ext cx="10384971" cy="1331460"/>
          </a:xfrm>
          <a:custGeom>
            <a:avLst/>
            <a:gdLst>
              <a:gd name="connsiteX0" fmla="*/ 0 w 10384971"/>
              <a:gd name="connsiteY0" fmla="*/ 0 h 1331460"/>
              <a:gd name="connsiteX1" fmla="*/ 369243 w 10384971"/>
              <a:gd name="connsiteY1" fmla="*/ 0 h 1331460"/>
              <a:gd name="connsiteX2" fmla="*/ 738487 w 10384971"/>
              <a:gd name="connsiteY2" fmla="*/ 0 h 1331460"/>
              <a:gd name="connsiteX3" fmla="*/ 1107730 w 10384971"/>
              <a:gd name="connsiteY3" fmla="*/ 0 h 1331460"/>
              <a:gd name="connsiteX4" fmla="*/ 1684673 w 10384971"/>
              <a:gd name="connsiteY4" fmla="*/ 0 h 1331460"/>
              <a:gd name="connsiteX5" fmla="*/ 2469315 w 10384971"/>
              <a:gd name="connsiteY5" fmla="*/ 0 h 1331460"/>
              <a:gd name="connsiteX6" fmla="*/ 3150108 w 10384971"/>
              <a:gd name="connsiteY6" fmla="*/ 0 h 1331460"/>
              <a:gd name="connsiteX7" fmla="*/ 3519351 w 10384971"/>
              <a:gd name="connsiteY7" fmla="*/ 0 h 1331460"/>
              <a:gd name="connsiteX8" fmla="*/ 3888595 w 10384971"/>
              <a:gd name="connsiteY8" fmla="*/ 0 h 1331460"/>
              <a:gd name="connsiteX9" fmla="*/ 4361688 w 10384971"/>
              <a:gd name="connsiteY9" fmla="*/ 0 h 1331460"/>
              <a:gd name="connsiteX10" fmla="*/ 4627082 w 10384971"/>
              <a:gd name="connsiteY10" fmla="*/ 0 h 1331460"/>
              <a:gd name="connsiteX11" fmla="*/ 5204024 w 10384971"/>
              <a:gd name="connsiteY11" fmla="*/ 0 h 1331460"/>
              <a:gd name="connsiteX12" fmla="*/ 5677117 w 10384971"/>
              <a:gd name="connsiteY12" fmla="*/ 0 h 1331460"/>
              <a:gd name="connsiteX13" fmla="*/ 5942511 w 10384971"/>
              <a:gd name="connsiteY13" fmla="*/ 0 h 1331460"/>
              <a:gd name="connsiteX14" fmla="*/ 6311755 w 10384971"/>
              <a:gd name="connsiteY14" fmla="*/ 0 h 1331460"/>
              <a:gd name="connsiteX15" fmla="*/ 6577148 w 10384971"/>
              <a:gd name="connsiteY15" fmla="*/ 0 h 1331460"/>
              <a:gd name="connsiteX16" fmla="*/ 6842542 w 10384971"/>
              <a:gd name="connsiteY16" fmla="*/ 0 h 1331460"/>
              <a:gd name="connsiteX17" fmla="*/ 7211785 w 10384971"/>
              <a:gd name="connsiteY17" fmla="*/ 0 h 1331460"/>
              <a:gd name="connsiteX18" fmla="*/ 7581029 w 10384971"/>
              <a:gd name="connsiteY18" fmla="*/ 0 h 1331460"/>
              <a:gd name="connsiteX19" fmla="*/ 8261821 w 10384971"/>
              <a:gd name="connsiteY19" fmla="*/ 0 h 1331460"/>
              <a:gd name="connsiteX20" fmla="*/ 9046464 w 10384971"/>
              <a:gd name="connsiteY20" fmla="*/ 0 h 1331460"/>
              <a:gd name="connsiteX21" fmla="*/ 9415707 w 10384971"/>
              <a:gd name="connsiteY21" fmla="*/ 0 h 1331460"/>
              <a:gd name="connsiteX22" fmla="*/ 10384971 w 10384971"/>
              <a:gd name="connsiteY22" fmla="*/ 0 h 1331460"/>
              <a:gd name="connsiteX23" fmla="*/ 10384971 w 10384971"/>
              <a:gd name="connsiteY23" fmla="*/ 430505 h 1331460"/>
              <a:gd name="connsiteX24" fmla="*/ 10384971 w 10384971"/>
              <a:gd name="connsiteY24" fmla="*/ 834382 h 1331460"/>
              <a:gd name="connsiteX25" fmla="*/ 10384971 w 10384971"/>
              <a:gd name="connsiteY25" fmla="*/ 1331460 h 1331460"/>
              <a:gd name="connsiteX26" fmla="*/ 9911878 w 10384971"/>
              <a:gd name="connsiteY26" fmla="*/ 1331460 h 1331460"/>
              <a:gd name="connsiteX27" fmla="*/ 9646484 w 10384971"/>
              <a:gd name="connsiteY27" fmla="*/ 1331460 h 1331460"/>
              <a:gd name="connsiteX28" fmla="*/ 8965692 w 10384971"/>
              <a:gd name="connsiteY28" fmla="*/ 1331460 h 1331460"/>
              <a:gd name="connsiteX29" fmla="*/ 8700298 w 10384971"/>
              <a:gd name="connsiteY29" fmla="*/ 1331460 h 1331460"/>
              <a:gd name="connsiteX30" fmla="*/ 8227205 w 10384971"/>
              <a:gd name="connsiteY30" fmla="*/ 1331460 h 1331460"/>
              <a:gd name="connsiteX31" fmla="*/ 7754112 w 10384971"/>
              <a:gd name="connsiteY31" fmla="*/ 1331460 h 1331460"/>
              <a:gd name="connsiteX32" fmla="*/ 7384868 w 10384971"/>
              <a:gd name="connsiteY32" fmla="*/ 1331460 h 1331460"/>
              <a:gd name="connsiteX33" fmla="*/ 6600226 w 10384971"/>
              <a:gd name="connsiteY33" fmla="*/ 1331460 h 1331460"/>
              <a:gd name="connsiteX34" fmla="*/ 6127133 w 10384971"/>
              <a:gd name="connsiteY34" fmla="*/ 1331460 h 1331460"/>
              <a:gd name="connsiteX35" fmla="*/ 5550190 w 10384971"/>
              <a:gd name="connsiteY35" fmla="*/ 1331460 h 1331460"/>
              <a:gd name="connsiteX36" fmla="*/ 5180947 w 10384971"/>
              <a:gd name="connsiteY36" fmla="*/ 1331460 h 1331460"/>
              <a:gd name="connsiteX37" fmla="*/ 4500154 w 10384971"/>
              <a:gd name="connsiteY37" fmla="*/ 1331460 h 1331460"/>
              <a:gd name="connsiteX38" fmla="*/ 4027061 w 10384971"/>
              <a:gd name="connsiteY38" fmla="*/ 1331460 h 1331460"/>
              <a:gd name="connsiteX39" fmla="*/ 3761667 w 10384971"/>
              <a:gd name="connsiteY39" fmla="*/ 1331460 h 1331460"/>
              <a:gd name="connsiteX40" fmla="*/ 3496274 w 10384971"/>
              <a:gd name="connsiteY40" fmla="*/ 1331460 h 1331460"/>
              <a:gd name="connsiteX41" fmla="*/ 3127030 w 10384971"/>
              <a:gd name="connsiteY41" fmla="*/ 1331460 h 1331460"/>
              <a:gd name="connsiteX42" fmla="*/ 2446238 w 10384971"/>
              <a:gd name="connsiteY42" fmla="*/ 1331460 h 1331460"/>
              <a:gd name="connsiteX43" fmla="*/ 1765445 w 10384971"/>
              <a:gd name="connsiteY43" fmla="*/ 1331460 h 1331460"/>
              <a:gd name="connsiteX44" fmla="*/ 1292352 w 10384971"/>
              <a:gd name="connsiteY44" fmla="*/ 1331460 h 1331460"/>
              <a:gd name="connsiteX45" fmla="*/ 507710 w 10384971"/>
              <a:gd name="connsiteY45" fmla="*/ 1331460 h 1331460"/>
              <a:gd name="connsiteX46" fmla="*/ 0 w 10384971"/>
              <a:gd name="connsiteY46" fmla="*/ 1331460 h 1331460"/>
              <a:gd name="connsiteX47" fmla="*/ 0 w 10384971"/>
              <a:gd name="connsiteY47" fmla="*/ 887640 h 1331460"/>
              <a:gd name="connsiteX48" fmla="*/ 0 w 10384971"/>
              <a:gd name="connsiteY48" fmla="*/ 417191 h 1331460"/>
              <a:gd name="connsiteX49" fmla="*/ 0 w 10384971"/>
              <a:gd name="connsiteY49" fmla="*/ 0 h 13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384971" h="1331460" extrusionOk="0">
                <a:moveTo>
                  <a:pt x="0" y="0"/>
                </a:moveTo>
                <a:cubicBezTo>
                  <a:pt x="102316" y="-34213"/>
                  <a:pt x="225192" y="30372"/>
                  <a:pt x="369243" y="0"/>
                </a:cubicBezTo>
                <a:cubicBezTo>
                  <a:pt x="513294" y="-30372"/>
                  <a:pt x="578075" y="41361"/>
                  <a:pt x="738487" y="0"/>
                </a:cubicBezTo>
                <a:cubicBezTo>
                  <a:pt x="898899" y="-41361"/>
                  <a:pt x="1019032" y="27242"/>
                  <a:pt x="1107730" y="0"/>
                </a:cubicBezTo>
                <a:cubicBezTo>
                  <a:pt x="1196428" y="-27242"/>
                  <a:pt x="1420677" y="38891"/>
                  <a:pt x="1684673" y="0"/>
                </a:cubicBezTo>
                <a:cubicBezTo>
                  <a:pt x="1948669" y="-38891"/>
                  <a:pt x="2144317" y="34445"/>
                  <a:pt x="2469315" y="0"/>
                </a:cubicBezTo>
                <a:cubicBezTo>
                  <a:pt x="2794313" y="-34445"/>
                  <a:pt x="2909875" y="15782"/>
                  <a:pt x="3150108" y="0"/>
                </a:cubicBezTo>
                <a:cubicBezTo>
                  <a:pt x="3390341" y="-15782"/>
                  <a:pt x="3389488" y="42828"/>
                  <a:pt x="3519351" y="0"/>
                </a:cubicBezTo>
                <a:cubicBezTo>
                  <a:pt x="3649214" y="-42828"/>
                  <a:pt x="3727063" y="28223"/>
                  <a:pt x="3888595" y="0"/>
                </a:cubicBezTo>
                <a:cubicBezTo>
                  <a:pt x="4050127" y="-28223"/>
                  <a:pt x="4216778" y="9674"/>
                  <a:pt x="4361688" y="0"/>
                </a:cubicBezTo>
                <a:cubicBezTo>
                  <a:pt x="4506598" y="-9674"/>
                  <a:pt x="4550271" y="27351"/>
                  <a:pt x="4627082" y="0"/>
                </a:cubicBezTo>
                <a:cubicBezTo>
                  <a:pt x="4703893" y="-27351"/>
                  <a:pt x="4972799" y="57861"/>
                  <a:pt x="5204024" y="0"/>
                </a:cubicBezTo>
                <a:cubicBezTo>
                  <a:pt x="5435249" y="-57861"/>
                  <a:pt x="5449618" y="16043"/>
                  <a:pt x="5677117" y="0"/>
                </a:cubicBezTo>
                <a:cubicBezTo>
                  <a:pt x="5904616" y="-16043"/>
                  <a:pt x="5848812" y="11753"/>
                  <a:pt x="5942511" y="0"/>
                </a:cubicBezTo>
                <a:cubicBezTo>
                  <a:pt x="6036210" y="-11753"/>
                  <a:pt x="6208034" y="4713"/>
                  <a:pt x="6311755" y="0"/>
                </a:cubicBezTo>
                <a:cubicBezTo>
                  <a:pt x="6415476" y="-4713"/>
                  <a:pt x="6499350" y="15916"/>
                  <a:pt x="6577148" y="0"/>
                </a:cubicBezTo>
                <a:cubicBezTo>
                  <a:pt x="6654946" y="-15916"/>
                  <a:pt x="6789100" y="24914"/>
                  <a:pt x="6842542" y="0"/>
                </a:cubicBezTo>
                <a:cubicBezTo>
                  <a:pt x="6895984" y="-24914"/>
                  <a:pt x="7090626" y="32458"/>
                  <a:pt x="7211785" y="0"/>
                </a:cubicBezTo>
                <a:cubicBezTo>
                  <a:pt x="7332944" y="-32458"/>
                  <a:pt x="7447981" y="42450"/>
                  <a:pt x="7581029" y="0"/>
                </a:cubicBezTo>
                <a:cubicBezTo>
                  <a:pt x="7714077" y="-42450"/>
                  <a:pt x="7995470" y="68185"/>
                  <a:pt x="8261821" y="0"/>
                </a:cubicBezTo>
                <a:cubicBezTo>
                  <a:pt x="8528172" y="-68185"/>
                  <a:pt x="8739490" y="46539"/>
                  <a:pt x="9046464" y="0"/>
                </a:cubicBezTo>
                <a:cubicBezTo>
                  <a:pt x="9353438" y="-46539"/>
                  <a:pt x="9308561" y="10223"/>
                  <a:pt x="9415707" y="0"/>
                </a:cubicBezTo>
                <a:cubicBezTo>
                  <a:pt x="9522853" y="-10223"/>
                  <a:pt x="10003562" y="14733"/>
                  <a:pt x="10384971" y="0"/>
                </a:cubicBezTo>
                <a:cubicBezTo>
                  <a:pt x="10419703" y="107049"/>
                  <a:pt x="10383906" y="312592"/>
                  <a:pt x="10384971" y="430505"/>
                </a:cubicBezTo>
                <a:cubicBezTo>
                  <a:pt x="10386036" y="548418"/>
                  <a:pt x="10373541" y="750672"/>
                  <a:pt x="10384971" y="834382"/>
                </a:cubicBezTo>
                <a:cubicBezTo>
                  <a:pt x="10396401" y="918092"/>
                  <a:pt x="10383392" y="1180647"/>
                  <a:pt x="10384971" y="1331460"/>
                </a:cubicBezTo>
                <a:cubicBezTo>
                  <a:pt x="10288168" y="1354078"/>
                  <a:pt x="10015852" y="1299899"/>
                  <a:pt x="9911878" y="1331460"/>
                </a:cubicBezTo>
                <a:cubicBezTo>
                  <a:pt x="9807904" y="1363021"/>
                  <a:pt x="9700720" y="1314063"/>
                  <a:pt x="9646484" y="1331460"/>
                </a:cubicBezTo>
                <a:cubicBezTo>
                  <a:pt x="9592248" y="1348857"/>
                  <a:pt x="9214634" y="1326427"/>
                  <a:pt x="8965692" y="1331460"/>
                </a:cubicBezTo>
                <a:cubicBezTo>
                  <a:pt x="8716750" y="1336493"/>
                  <a:pt x="8766984" y="1314681"/>
                  <a:pt x="8700298" y="1331460"/>
                </a:cubicBezTo>
                <a:cubicBezTo>
                  <a:pt x="8633612" y="1348239"/>
                  <a:pt x="8398865" y="1293130"/>
                  <a:pt x="8227205" y="1331460"/>
                </a:cubicBezTo>
                <a:cubicBezTo>
                  <a:pt x="8055545" y="1369790"/>
                  <a:pt x="7989855" y="1281286"/>
                  <a:pt x="7754112" y="1331460"/>
                </a:cubicBezTo>
                <a:cubicBezTo>
                  <a:pt x="7518369" y="1381634"/>
                  <a:pt x="7542204" y="1329019"/>
                  <a:pt x="7384868" y="1331460"/>
                </a:cubicBezTo>
                <a:cubicBezTo>
                  <a:pt x="7227532" y="1333901"/>
                  <a:pt x="6942153" y="1326127"/>
                  <a:pt x="6600226" y="1331460"/>
                </a:cubicBezTo>
                <a:cubicBezTo>
                  <a:pt x="6258299" y="1336793"/>
                  <a:pt x="6315881" y="1277155"/>
                  <a:pt x="6127133" y="1331460"/>
                </a:cubicBezTo>
                <a:cubicBezTo>
                  <a:pt x="5938385" y="1385765"/>
                  <a:pt x="5800545" y="1267951"/>
                  <a:pt x="5550190" y="1331460"/>
                </a:cubicBezTo>
                <a:cubicBezTo>
                  <a:pt x="5299835" y="1394969"/>
                  <a:pt x="5258883" y="1322786"/>
                  <a:pt x="5180947" y="1331460"/>
                </a:cubicBezTo>
                <a:cubicBezTo>
                  <a:pt x="5103011" y="1340134"/>
                  <a:pt x="4688585" y="1309055"/>
                  <a:pt x="4500154" y="1331460"/>
                </a:cubicBezTo>
                <a:cubicBezTo>
                  <a:pt x="4311723" y="1353865"/>
                  <a:pt x="4243012" y="1328265"/>
                  <a:pt x="4027061" y="1331460"/>
                </a:cubicBezTo>
                <a:cubicBezTo>
                  <a:pt x="3811110" y="1334655"/>
                  <a:pt x="3852561" y="1312913"/>
                  <a:pt x="3761667" y="1331460"/>
                </a:cubicBezTo>
                <a:cubicBezTo>
                  <a:pt x="3670773" y="1350007"/>
                  <a:pt x="3615402" y="1307132"/>
                  <a:pt x="3496274" y="1331460"/>
                </a:cubicBezTo>
                <a:cubicBezTo>
                  <a:pt x="3377146" y="1355788"/>
                  <a:pt x="3235564" y="1298749"/>
                  <a:pt x="3127030" y="1331460"/>
                </a:cubicBezTo>
                <a:cubicBezTo>
                  <a:pt x="3018496" y="1364171"/>
                  <a:pt x="2697671" y="1272627"/>
                  <a:pt x="2446238" y="1331460"/>
                </a:cubicBezTo>
                <a:cubicBezTo>
                  <a:pt x="2194805" y="1390293"/>
                  <a:pt x="1982538" y="1300533"/>
                  <a:pt x="1765445" y="1331460"/>
                </a:cubicBezTo>
                <a:cubicBezTo>
                  <a:pt x="1548352" y="1362387"/>
                  <a:pt x="1446483" y="1325181"/>
                  <a:pt x="1292352" y="1331460"/>
                </a:cubicBezTo>
                <a:cubicBezTo>
                  <a:pt x="1138221" y="1337739"/>
                  <a:pt x="671817" y="1264464"/>
                  <a:pt x="507710" y="1331460"/>
                </a:cubicBezTo>
                <a:cubicBezTo>
                  <a:pt x="343603" y="1398456"/>
                  <a:pt x="167735" y="1305202"/>
                  <a:pt x="0" y="1331460"/>
                </a:cubicBezTo>
                <a:cubicBezTo>
                  <a:pt x="-12384" y="1207868"/>
                  <a:pt x="35507" y="1083233"/>
                  <a:pt x="0" y="887640"/>
                </a:cubicBezTo>
                <a:cubicBezTo>
                  <a:pt x="-35507" y="692047"/>
                  <a:pt x="50858" y="614087"/>
                  <a:pt x="0" y="417191"/>
                </a:cubicBezTo>
                <a:cubicBezTo>
                  <a:pt x="-50858" y="220295"/>
                  <a:pt x="15201" y="14288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151C12"/>
            </a:solidFill>
            <a:extLst>
              <a:ext uri="{C807C97D-BFC1-408E-A445-0C87EB9F89A2}">
                <ask:lineSketchStyleProps xmlns:ask="http://schemas.microsoft.com/office/drawing/2018/sketchyshapes" sd="3211298361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rgbClr val="151C1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Before we start …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4E1B7FDB-61EC-CED6-C347-3D3632444138}"/>
              </a:ext>
            </a:extLst>
          </p:cNvPr>
          <p:cNvSpPr txBox="1">
            <a:spLocks/>
          </p:cNvSpPr>
          <p:nvPr/>
        </p:nvSpPr>
        <p:spPr>
          <a:xfrm>
            <a:off x="838200" y="1777313"/>
            <a:ext cx="6521670" cy="4779290"/>
          </a:xfrm>
          <a:prstGeom prst="rect">
            <a:avLst/>
          </a:prstGeom>
          <a:noFill/>
          <a:effectLst>
            <a:glow>
              <a:srgbClr val="C021DE"/>
            </a:glow>
          </a:effectLst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rgbClr val="78FD15"/>
              </a:buClr>
              <a:buNone/>
            </a:pPr>
            <a:r>
              <a:rPr lang="en-US" sz="4000" dirty="0">
                <a:solidFill>
                  <a:srgbClr val="151C1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Express your </a:t>
            </a:r>
          </a:p>
          <a:p>
            <a:pPr marL="0" indent="0" algn="ctr">
              <a:lnSpc>
                <a:spcPct val="150000"/>
              </a:lnSpc>
              <a:buClr>
                <a:srgbClr val="78FD15"/>
              </a:buClr>
              <a:buNone/>
            </a:pPr>
            <a:r>
              <a:rPr lang="en-US" sz="4000" dirty="0">
                <a:solidFill>
                  <a:srgbClr val="5ED802"/>
                </a:solidFill>
                <a:latin typeface="Press Start 2P" panose="00000500000000000000" pitchFamily="2" charset="0"/>
                <a:ea typeface="Roboto" panose="02000000000000000000" pitchFamily="2" charset="0"/>
              </a:rPr>
              <a:t>creativity!</a:t>
            </a:r>
          </a:p>
        </p:txBody>
      </p:sp>
      <p:pic>
        <p:nvPicPr>
          <p:cNvPr id="3" name="Picture 2" descr="A pencil drawing a light bulb&#10;&#10;Description automatically generated">
            <a:extLst>
              <a:ext uri="{FF2B5EF4-FFF2-40B4-BE49-F238E27FC236}">
                <a16:creationId xmlns:a16="http://schemas.microsoft.com/office/drawing/2014/main" id="{599DCB92-F600-A128-49FC-1E6F5EF34D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8590" y="1504108"/>
            <a:ext cx="4338156" cy="545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084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C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788C1-5CF0-754F-99A8-5441BCD60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01397"/>
            <a:ext cx="10384971" cy="1331460"/>
          </a:xfrm>
          <a:custGeom>
            <a:avLst/>
            <a:gdLst>
              <a:gd name="connsiteX0" fmla="*/ 0 w 10384971"/>
              <a:gd name="connsiteY0" fmla="*/ 0 h 1331460"/>
              <a:gd name="connsiteX1" fmla="*/ 369243 w 10384971"/>
              <a:gd name="connsiteY1" fmla="*/ 0 h 1331460"/>
              <a:gd name="connsiteX2" fmla="*/ 738487 w 10384971"/>
              <a:gd name="connsiteY2" fmla="*/ 0 h 1331460"/>
              <a:gd name="connsiteX3" fmla="*/ 1107730 w 10384971"/>
              <a:gd name="connsiteY3" fmla="*/ 0 h 1331460"/>
              <a:gd name="connsiteX4" fmla="*/ 1684673 w 10384971"/>
              <a:gd name="connsiteY4" fmla="*/ 0 h 1331460"/>
              <a:gd name="connsiteX5" fmla="*/ 2469315 w 10384971"/>
              <a:gd name="connsiteY5" fmla="*/ 0 h 1331460"/>
              <a:gd name="connsiteX6" fmla="*/ 3150108 w 10384971"/>
              <a:gd name="connsiteY6" fmla="*/ 0 h 1331460"/>
              <a:gd name="connsiteX7" fmla="*/ 3519351 w 10384971"/>
              <a:gd name="connsiteY7" fmla="*/ 0 h 1331460"/>
              <a:gd name="connsiteX8" fmla="*/ 3888595 w 10384971"/>
              <a:gd name="connsiteY8" fmla="*/ 0 h 1331460"/>
              <a:gd name="connsiteX9" fmla="*/ 4361688 w 10384971"/>
              <a:gd name="connsiteY9" fmla="*/ 0 h 1331460"/>
              <a:gd name="connsiteX10" fmla="*/ 4627082 w 10384971"/>
              <a:gd name="connsiteY10" fmla="*/ 0 h 1331460"/>
              <a:gd name="connsiteX11" fmla="*/ 5204024 w 10384971"/>
              <a:gd name="connsiteY11" fmla="*/ 0 h 1331460"/>
              <a:gd name="connsiteX12" fmla="*/ 5677117 w 10384971"/>
              <a:gd name="connsiteY12" fmla="*/ 0 h 1331460"/>
              <a:gd name="connsiteX13" fmla="*/ 5942511 w 10384971"/>
              <a:gd name="connsiteY13" fmla="*/ 0 h 1331460"/>
              <a:gd name="connsiteX14" fmla="*/ 6311755 w 10384971"/>
              <a:gd name="connsiteY14" fmla="*/ 0 h 1331460"/>
              <a:gd name="connsiteX15" fmla="*/ 6577148 w 10384971"/>
              <a:gd name="connsiteY15" fmla="*/ 0 h 1331460"/>
              <a:gd name="connsiteX16" fmla="*/ 6842542 w 10384971"/>
              <a:gd name="connsiteY16" fmla="*/ 0 h 1331460"/>
              <a:gd name="connsiteX17" fmla="*/ 7211785 w 10384971"/>
              <a:gd name="connsiteY17" fmla="*/ 0 h 1331460"/>
              <a:gd name="connsiteX18" fmla="*/ 7581029 w 10384971"/>
              <a:gd name="connsiteY18" fmla="*/ 0 h 1331460"/>
              <a:gd name="connsiteX19" fmla="*/ 8261821 w 10384971"/>
              <a:gd name="connsiteY19" fmla="*/ 0 h 1331460"/>
              <a:gd name="connsiteX20" fmla="*/ 9046464 w 10384971"/>
              <a:gd name="connsiteY20" fmla="*/ 0 h 1331460"/>
              <a:gd name="connsiteX21" fmla="*/ 9415707 w 10384971"/>
              <a:gd name="connsiteY21" fmla="*/ 0 h 1331460"/>
              <a:gd name="connsiteX22" fmla="*/ 10384971 w 10384971"/>
              <a:gd name="connsiteY22" fmla="*/ 0 h 1331460"/>
              <a:gd name="connsiteX23" fmla="*/ 10384971 w 10384971"/>
              <a:gd name="connsiteY23" fmla="*/ 430505 h 1331460"/>
              <a:gd name="connsiteX24" fmla="*/ 10384971 w 10384971"/>
              <a:gd name="connsiteY24" fmla="*/ 834382 h 1331460"/>
              <a:gd name="connsiteX25" fmla="*/ 10384971 w 10384971"/>
              <a:gd name="connsiteY25" fmla="*/ 1331460 h 1331460"/>
              <a:gd name="connsiteX26" fmla="*/ 9911878 w 10384971"/>
              <a:gd name="connsiteY26" fmla="*/ 1331460 h 1331460"/>
              <a:gd name="connsiteX27" fmla="*/ 9646484 w 10384971"/>
              <a:gd name="connsiteY27" fmla="*/ 1331460 h 1331460"/>
              <a:gd name="connsiteX28" fmla="*/ 8965692 w 10384971"/>
              <a:gd name="connsiteY28" fmla="*/ 1331460 h 1331460"/>
              <a:gd name="connsiteX29" fmla="*/ 8700298 w 10384971"/>
              <a:gd name="connsiteY29" fmla="*/ 1331460 h 1331460"/>
              <a:gd name="connsiteX30" fmla="*/ 8227205 w 10384971"/>
              <a:gd name="connsiteY30" fmla="*/ 1331460 h 1331460"/>
              <a:gd name="connsiteX31" fmla="*/ 7754112 w 10384971"/>
              <a:gd name="connsiteY31" fmla="*/ 1331460 h 1331460"/>
              <a:gd name="connsiteX32" fmla="*/ 7384868 w 10384971"/>
              <a:gd name="connsiteY32" fmla="*/ 1331460 h 1331460"/>
              <a:gd name="connsiteX33" fmla="*/ 6600226 w 10384971"/>
              <a:gd name="connsiteY33" fmla="*/ 1331460 h 1331460"/>
              <a:gd name="connsiteX34" fmla="*/ 6127133 w 10384971"/>
              <a:gd name="connsiteY34" fmla="*/ 1331460 h 1331460"/>
              <a:gd name="connsiteX35" fmla="*/ 5550190 w 10384971"/>
              <a:gd name="connsiteY35" fmla="*/ 1331460 h 1331460"/>
              <a:gd name="connsiteX36" fmla="*/ 5180947 w 10384971"/>
              <a:gd name="connsiteY36" fmla="*/ 1331460 h 1331460"/>
              <a:gd name="connsiteX37" fmla="*/ 4500154 w 10384971"/>
              <a:gd name="connsiteY37" fmla="*/ 1331460 h 1331460"/>
              <a:gd name="connsiteX38" fmla="*/ 4027061 w 10384971"/>
              <a:gd name="connsiteY38" fmla="*/ 1331460 h 1331460"/>
              <a:gd name="connsiteX39" fmla="*/ 3761667 w 10384971"/>
              <a:gd name="connsiteY39" fmla="*/ 1331460 h 1331460"/>
              <a:gd name="connsiteX40" fmla="*/ 3496274 w 10384971"/>
              <a:gd name="connsiteY40" fmla="*/ 1331460 h 1331460"/>
              <a:gd name="connsiteX41" fmla="*/ 3127030 w 10384971"/>
              <a:gd name="connsiteY41" fmla="*/ 1331460 h 1331460"/>
              <a:gd name="connsiteX42" fmla="*/ 2446238 w 10384971"/>
              <a:gd name="connsiteY42" fmla="*/ 1331460 h 1331460"/>
              <a:gd name="connsiteX43" fmla="*/ 1765445 w 10384971"/>
              <a:gd name="connsiteY43" fmla="*/ 1331460 h 1331460"/>
              <a:gd name="connsiteX44" fmla="*/ 1292352 w 10384971"/>
              <a:gd name="connsiteY44" fmla="*/ 1331460 h 1331460"/>
              <a:gd name="connsiteX45" fmla="*/ 507710 w 10384971"/>
              <a:gd name="connsiteY45" fmla="*/ 1331460 h 1331460"/>
              <a:gd name="connsiteX46" fmla="*/ 0 w 10384971"/>
              <a:gd name="connsiteY46" fmla="*/ 1331460 h 1331460"/>
              <a:gd name="connsiteX47" fmla="*/ 0 w 10384971"/>
              <a:gd name="connsiteY47" fmla="*/ 887640 h 1331460"/>
              <a:gd name="connsiteX48" fmla="*/ 0 w 10384971"/>
              <a:gd name="connsiteY48" fmla="*/ 417191 h 1331460"/>
              <a:gd name="connsiteX49" fmla="*/ 0 w 10384971"/>
              <a:gd name="connsiteY49" fmla="*/ 0 h 13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384971" h="1331460" extrusionOk="0">
                <a:moveTo>
                  <a:pt x="0" y="0"/>
                </a:moveTo>
                <a:cubicBezTo>
                  <a:pt x="102316" y="-34213"/>
                  <a:pt x="225192" y="30372"/>
                  <a:pt x="369243" y="0"/>
                </a:cubicBezTo>
                <a:cubicBezTo>
                  <a:pt x="513294" y="-30372"/>
                  <a:pt x="578075" y="41361"/>
                  <a:pt x="738487" y="0"/>
                </a:cubicBezTo>
                <a:cubicBezTo>
                  <a:pt x="898899" y="-41361"/>
                  <a:pt x="1019032" y="27242"/>
                  <a:pt x="1107730" y="0"/>
                </a:cubicBezTo>
                <a:cubicBezTo>
                  <a:pt x="1196428" y="-27242"/>
                  <a:pt x="1420677" y="38891"/>
                  <a:pt x="1684673" y="0"/>
                </a:cubicBezTo>
                <a:cubicBezTo>
                  <a:pt x="1948669" y="-38891"/>
                  <a:pt x="2144317" y="34445"/>
                  <a:pt x="2469315" y="0"/>
                </a:cubicBezTo>
                <a:cubicBezTo>
                  <a:pt x="2794313" y="-34445"/>
                  <a:pt x="2909875" y="15782"/>
                  <a:pt x="3150108" y="0"/>
                </a:cubicBezTo>
                <a:cubicBezTo>
                  <a:pt x="3390341" y="-15782"/>
                  <a:pt x="3389488" y="42828"/>
                  <a:pt x="3519351" y="0"/>
                </a:cubicBezTo>
                <a:cubicBezTo>
                  <a:pt x="3649214" y="-42828"/>
                  <a:pt x="3727063" y="28223"/>
                  <a:pt x="3888595" y="0"/>
                </a:cubicBezTo>
                <a:cubicBezTo>
                  <a:pt x="4050127" y="-28223"/>
                  <a:pt x="4216778" y="9674"/>
                  <a:pt x="4361688" y="0"/>
                </a:cubicBezTo>
                <a:cubicBezTo>
                  <a:pt x="4506598" y="-9674"/>
                  <a:pt x="4550271" y="27351"/>
                  <a:pt x="4627082" y="0"/>
                </a:cubicBezTo>
                <a:cubicBezTo>
                  <a:pt x="4703893" y="-27351"/>
                  <a:pt x="4972799" y="57861"/>
                  <a:pt x="5204024" y="0"/>
                </a:cubicBezTo>
                <a:cubicBezTo>
                  <a:pt x="5435249" y="-57861"/>
                  <a:pt x="5449618" y="16043"/>
                  <a:pt x="5677117" y="0"/>
                </a:cubicBezTo>
                <a:cubicBezTo>
                  <a:pt x="5904616" y="-16043"/>
                  <a:pt x="5848812" y="11753"/>
                  <a:pt x="5942511" y="0"/>
                </a:cubicBezTo>
                <a:cubicBezTo>
                  <a:pt x="6036210" y="-11753"/>
                  <a:pt x="6208034" y="4713"/>
                  <a:pt x="6311755" y="0"/>
                </a:cubicBezTo>
                <a:cubicBezTo>
                  <a:pt x="6415476" y="-4713"/>
                  <a:pt x="6499350" y="15916"/>
                  <a:pt x="6577148" y="0"/>
                </a:cubicBezTo>
                <a:cubicBezTo>
                  <a:pt x="6654946" y="-15916"/>
                  <a:pt x="6789100" y="24914"/>
                  <a:pt x="6842542" y="0"/>
                </a:cubicBezTo>
                <a:cubicBezTo>
                  <a:pt x="6895984" y="-24914"/>
                  <a:pt x="7090626" y="32458"/>
                  <a:pt x="7211785" y="0"/>
                </a:cubicBezTo>
                <a:cubicBezTo>
                  <a:pt x="7332944" y="-32458"/>
                  <a:pt x="7447981" y="42450"/>
                  <a:pt x="7581029" y="0"/>
                </a:cubicBezTo>
                <a:cubicBezTo>
                  <a:pt x="7714077" y="-42450"/>
                  <a:pt x="7995470" y="68185"/>
                  <a:pt x="8261821" y="0"/>
                </a:cubicBezTo>
                <a:cubicBezTo>
                  <a:pt x="8528172" y="-68185"/>
                  <a:pt x="8739490" y="46539"/>
                  <a:pt x="9046464" y="0"/>
                </a:cubicBezTo>
                <a:cubicBezTo>
                  <a:pt x="9353438" y="-46539"/>
                  <a:pt x="9308561" y="10223"/>
                  <a:pt x="9415707" y="0"/>
                </a:cubicBezTo>
                <a:cubicBezTo>
                  <a:pt x="9522853" y="-10223"/>
                  <a:pt x="10003562" y="14733"/>
                  <a:pt x="10384971" y="0"/>
                </a:cubicBezTo>
                <a:cubicBezTo>
                  <a:pt x="10419703" y="107049"/>
                  <a:pt x="10383906" y="312592"/>
                  <a:pt x="10384971" y="430505"/>
                </a:cubicBezTo>
                <a:cubicBezTo>
                  <a:pt x="10386036" y="548418"/>
                  <a:pt x="10373541" y="750672"/>
                  <a:pt x="10384971" y="834382"/>
                </a:cubicBezTo>
                <a:cubicBezTo>
                  <a:pt x="10396401" y="918092"/>
                  <a:pt x="10383392" y="1180647"/>
                  <a:pt x="10384971" y="1331460"/>
                </a:cubicBezTo>
                <a:cubicBezTo>
                  <a:pt x="10288168" y="1354078"/>
                  <a:pt x="10015852" y="1299899"/>
                  <a:pt x="9911878" y="1331460"/>
                </a:cubicBezTo>
                <a:cubicBezTo>
                  <a:pt x="9807904" y="1363021"/>
                  <a:pt x="9700720" y="1314063"/>
                  <a:pt x="9646484" y="1331460"/>
                </a:cubicBezTo>
                <a:cubicBezTo>
                  <a:pt x="9592248" y="1348857"/>
                  <a:pt x="9214634" y="1326427"/>
                  <a:pt x="8965692" y="1331460"/>
                </a:cubicBezTo>
                <a:cubicBezTo>
                  <a:pt x="8716750" y="1336493"/>
                  <a:pt x="8766984" y="1314681"/>
                  <a:pt x="8700298" y="1331460"/>
                </a:cubicBezTo>
                <a:cubicBezTo>
                  <a:pt x="8633612" y="1348239"/>
                  <a:pt x="8398865" y="1293130"/>
                  <a:pt x="8227205" y="1331460"/>
                </a:cubicBezTo>
                <a:cubicBezTo>
                  <a:pt x="8055545" y="1369790"/>
                  <a:pt x="7989855" y="1281286"/>
                  <a:pt x="7754112" y="1331460"/>
                </a:cubicBezTo>
                <a:cubicBezTo>
                  <a:pt x="7518369" y="1381634"/>
                  <a:pt x="7542204" y="1329019"/>
                  <a:pt x="7384868" y="1331460"/>
                </a:cubicBezTo>
                <a:cubicBezTo>
                  <a:pt x="7227532" y="1333901"/>
                  <a:pt x="6942153" y="1326127"/>
                  <a:pt x="6600226" y="1331460"/>
                </a:cubicBezTo>
                <a:cubicBezTo>
                  <a:pt x="6258299" y="1336793"/>
                  <a:pt x="6315881" y="1277155"/>
                  <a:pt x="6127133" y="1331460"/>
                </a:cubicBezTo>
                <a:cubicBezTo>
                  <a:pt x="5938385" y="1385765"/>
                  <a:pt x="5800545" y="1267951"/>
                  <a:pt x="5550190" y="1331460"/>
                </a:cubicBezTo>
                <a:cubicBezTo>
                  <a:pt x="5299835" y="1394969"/>
                  <a:pt x="5258883" y="1322786"/>
                  <a:pt x="5180947" y="1331460"/>
                </a:cubicBezTo>
                <a:cubicBezTo>
                  <a:pt x="5103011" y="1340134"/>
                  <a:pt x="4688585" y="1309055"/>
                  <a:pt x="4500154" y="1331460"/>
                </a:cubicBezTo>
                <a:cubicBezTo>
                  <a:pt x="4311723" y="1353865"/>
                  <a:pt x="4243012" y="1328265"/>
                  <a:pt x="4027061" y="1331460"/>
                </a:cubicBezTo>
                <a:cubicBezTo>
                  <a:pt x="3811110" y="1334655"/>
                  <a:pt x="3852561" y="1312913"/>
                  <a:pt x="3761667" y="1331460"/>
                </a:cubicBezTo>
                <a:cubicBezTo>
                  <a:pt x="3670773" y="1350007"/>
                  <a:pt x="3615402" y="1307132"/>
                  <a:pt x="3496274" y="1331460"/>
                </a:cubicBezTo>
                <a:cubicBezTo>
                  <a:pt x="3377146" y="1355788"/>
                  <a:pt x="3235564" y="1298749"/>
                  <a:pt x="3127030" y="1331460"/>
                </a:cubicBezTo>
                <a:cubicBezTo>
                  <a:pt x="3018496" y="1364171"/>
                  <a:pt x="2697671" y="1272627"/>
                  <a:pt x="2446238" y="1331460"/>
                </a:cubicBezTo>
                <a:cubicBezTo>
                  <a:pt x="2194805" y="1390293"/>
                  <a:pt x="1982538" y="1300533"/>
                  <a:pt x="1765445" y="1331460"/>
                </a:cubicBezTo>
                <a:cubicBezTo>
                  <a:pt x="1548352" y="1362387"/>
                  <a:pt x="1446483" y="1325181"/>
                  <a:pt x="1292352" y="1331460"/>
                </a:cubicBezTo>
                <a:cubicBezTo>
                  <a:pt x="1138221" y="1337739"/>
                  <a:pt x="671817" y="1264464"/>
                  <a:pt x="507710" y="1331460"/>
                </a:cubicBezTo>
                <a:cubicBezTo>
                  <a:pt x="343603" y="1398456"/>
                  <a:pt x="167735" y="1305202"/>
                  <a:pt x="0" y="1331460"/>
                </a:cubicBezTo>
                <a:cubicBezTo>
                  <a:pt x="-12384" y="1207868"/>
                  <a:pt x="35507" y="1083233"/>
                  <a:pt x="0" y="887640"/>
                </a:cubicBezTo>
                <a:cubicBezTo>
                  <a:pt x="-35507" y="692047"/>
                  <a:pt x="50858" y="614087"/>
                  <a:pt x="0" y="417191"/>
                </a:cubicBezTo>
                <a:cubicBezTo>
                  <a:pt x="-50858" y="220295"/>
                  <a:pt x="15201" y="14288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F4FFEB"/>
            </a:solidFill>
            <a:extLst>
              <a:ext uri="{C807C97D-BFC1-408E-A445-0C87EB9F89A2}">
                <ask:lineSketchStyleProps xmlns:ask="http://schemas.microsoft.com/office/drawing/2018/sketchyshapes" sd="3211298361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it-IT" dirty="0">
                <a:solidFill>
                  <a:srgbClr val="F4FFEB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Tasks</a:t>
            </a:r>
            <a:endParaRPr lang="en-GB" dirty="0">
              <a:solidFill>
                <a:srgbClr val="F4FFEB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3485E1-55B6-8458-F24B-E2AB98F89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7247"/>
            <a:ext cx="10515600" cy="3791404"/>
          </a:xfrm>
          <a:noFill/>
        </p:spPr>
        <p:txBody>
          <a:bodyPr>
            <a:normAutofit/>
          </a:bodyPr>
          <a:lstStyle/>
          <a:p>
            <a:pPr>
              <a:lnSpc>
                <a:spcPct val="150000"/>
              </a:lnSpc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F4FFEB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 a new Android Studio project</a:t>
            </a:r>
          </a:p>
          <a:p>
            <a:pPr>
              <a:lnSpc>
                <a:spcPct val="150000"/>
              </a:lnSpc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F4FFEB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 a Dropdown Menu with Jetpack Compose that allows the player to choose a spaceship</a:t>
            </a:r>
          </a:p>
          <a:p>
            <a:pPr>
              <a:lnSpc>
                <a:spcPct val="150000"/>
              </a:lnSpc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F4FFEB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 a «play» button that redirects to the game’s starting page (It suffices to show a text like «You are ready to play»)</a:t>
            </a:r>
          </a:p>
        </p:txBody>
      </p:sp>
    </p:spTree>
    <p:extLst>
      <p:ext uri="{BB962C8B-B14F-4D97-AF65-F5344CB8AC3E}">
        <p14:creationId xmlns:p14="http://schemas.microsoft.com/office/powerpoint/2010/main" val="1764771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C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A438096-E7EC-D067-65E9-26FC5B44F472}"/>
              </a:ext>
            </a:extLst>
          </p:cNvPr>
          <p:cNvSpPr/>
          <p:nvPr/>
        </p:nvSpPr>
        <p:spPr>
          <a:xfrm>
            <a:off x="3145971" y="3869873"/>
            <a:ext cx="5900058" cy="2474236"/>
          </a:xfrm>
          <a:custGeom>
            <a:avLst/>
            <a:gdLst>
              <a:gd name="connsiteX0" fmla="*/ 0 w 5900058"/>
              <a:gd name="connsiteY0" fmla="*/ 412381 h 2474236"/>
              <a:gd name="connsiteX1" fmla="*/ 412381 w 5900058"/>
              <a:gd name="connsiteY1" fmla="*/ 0 h 2474236"/>
              <a:gd name="connsiteX2" fmla="*/ 1077809 w 5900058"/>
              <a:gd name="connsiteY2" fmla="*/ 0 h 2474236"/>
              <a:gd name="connsiteX3" fmla="*/ 1641730 w 5900058"/>
              <a:gd name="connsiteY3" fmla="*/ 0 h 2474236"/>
              <a:gd name="connsiteX4" fmla="*/ 2256405 w 5900058"/>
              <a:gd name="connsiteY4" fmla="*/ 0 h 2474236"/>
              <a:gd name="connsiteX5" fmla="*/ 2871080 w 5900058"/>
              <a:gd name="connsiteY5" fmla="*/ 0 h 2474236"/>
              <a:gd name="connsiteX6" fmla="*/ 3435002 w 5900058"/>
              <a:gd name="connsiteY6" fmla="*/ 0 h 2474236"/>
              <a:gd name="connsiteX7" fmla="*/ 4100429 w 5900058"/>
              <a:gd name="connsiteY7" fmla="*/ 0 h 2474236"/>
              <a:gd name="connsiteX8" fmla="*/ 4562845 w 5900058"/>
              <a:gd name="connsiteY8" fmla="*/ 0 h 2474236"/>
              <a:gd name="connsiteX9" fmla="*/ 5487677 w 5900058"/>
              <a:gd name="connsiteY9" fmla="*/ 0 h 2474236"/>
              <a:gd name="connsiteX10" fmla="*/ 5900058 w 5900058"/>
              <a:gd name="connsiteY10" fmla="*/ 412381 h 2474236"/>
              <a:gd name="connsiteX11" fmla="*/ 5900058 w 5900058"/>
              <a:gd name="connsiteY11" fmla="*/ 945711 h 2474236"/>
              <a:gd name="connsiteX12" fmla="*/ 5900058 w 5900058"/>
              <a:gd name="connsiteY12" fmla="*/ 1512030 h 2474236"/>
              <a:gd name="connsiteX13" fmla="*/ 5900058 w 5900058"/>
              <a:gd name="connsiteY13" fmla="*/ 2061855 h 2474236"/>
              <a:gd name="connsiteX14" fmla="*/ 5487677 w 5900058"/>
              <a:gd name="connsiteY14" fmla="*/ 2474236 h 2474236"/>
              <a:gd name="connsiteX15" fmla="*/ 4974508 w 5900058"/>
              <a:gd name="connsiteY15" fmla="*/ 2474236 h 2474236"/>
              <a:gd name="connsiteX16" fmla="*/ 4562845 w 5900058"/>
              <a:gd name="connsiteY16" fmla="*/ 2474236 h 2474236"/>
              <a:gd name="connsiteX17" fmla="*/ 3897418 w 5900058"/>
              <a:gd name="connsiteY17" fmla="*/ 2474236 h 2474236"/>
              <a:gd name="connsiteX18" fmla="*/ 3384249 w 5900058"/>
              <a:gd name="connsiteY18" fmla="*/ 2474236 h 2474236"/>
              <a:gd name="connsiteX19" fmla="*/ 2972586 w 5900058"/>
              <a:gd name="connsiteY19" fmla="*/ 2474236 h 2474236"/>
              <a:gd name="connsiteX20" fmla="*/ 2560923 w 5900058"/>
              <a:gd name="connsiteY20" fmla="*/ 2474236 h 2474236"/>
              <a:gd name="connsiteX21" fmla="*/ 1946248 w 5900058"/>
              <a:gd name="connsiteY21" fmla="*/ 2474236 h 2474236"/>
              <a:gd name="connsiteX22" fmla="*/ 1483832 w 5900058"/>
              <a:gd name="connsiteY22" fmla="*/ 2474236 h 2474236"/>
              <a:gd name="connsiteX23" fmla="*/ 1021417 w 5900058"/>
              <a:gd name="connsiteY23" fmla="*/ 2474236 h 2474236"/>
              <a:gd name="connsiteX24" fmla="*/ 412381 w 5900058"/>
              <a:gd name="connsiteY24" fmla="*/ 2474236 h 2474236"/>
              <a:gd name="connsiteX25" fmla="*/ 0 w 5900058"/>
              <a:gd name="connsiteY25" fmla="*/ 2061855 h 2474236"/>
              <a:gd name="connsiteX26" fmla="*/ 0 w 5900058"/>
              <a:gd name="connsiteY26" fmla="*/ 1528525 h 2474236"/>
              <a:gd name="connsiteX27" fmla="*/ 0 w 5900058"/>
              <a:gd name="connsiteY27" fmla="*/ 962206 h 2474236"/>
              <a:gd name="connsiteX28" fmla="*/ 0 w 5900058"/>
              <a:gd name="connsiteY28" fmla="*/ 412381 h 247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5900058" h="2474236" fill="none" extrusionOk="0">
                <a:moveTo>
                  <a:pt x="0" y="412381"/>
                </a:moveTo>
                <a:cubicBezTo>
                  <a:pt x="3824" y="203638"/>
                  <a:pt x="176301" y="-5117"/>
                  <a:pt x="412381" y="0"/>
                </a:cubicBezTo>
                <a:cubicBezTo>
                  <a:pt x="563851" y="-50903"/>
                  <a:pt x="831494" y="75030"/>
                  <a:pt x="1077809" y="0"/>
                </a:cubicBezTo>
                <a:cubicBezTo>
                  <a:pt x="1324124" y="-75030"/>
                  <a:pt x="1512583" y="32627"/>
                  <a:pt x="1641730" y="0"/>
                </a:cubicBezTo>
                <a:cubicBezTo>
                  <a:pt x="1770877" y="-32627"/>
                  <a:pt x="1968478" y="53409"/>
                  <a:pt x="2256405" y="0"/>
                </a:cubicBezTo>
                <a:cubicBezTo>
                  <a:pt x="2544332" y="-53409"/>
                  <a:pt x="2741245" y="21280"/>
                  <a:pt x="2871080" y="0"/>
                </a:cubicBezTo>
                <a:cubicBezTo>
                  <a:pt x="3000915" y="-21280"/>
                  <a:pt x="3286831" y="33639"/>
                  <a:pt x="3435002" y="0"/>
                </a:cubicBezTo>
                <a:cubicBezTo>
                  <a:pt x="3583173" y="-33639"/>
                  <a:pt x="3814694" y="52340"/>
                  <a:pt x="4100429" y="0"/>
                </a:cubicBezTo>
                <a:cubicBezTo>
                  <a:pt x="4386164" y="-52340"/>
                  <a:pt x="4340429" y="48075"/>
                  <a:pt x="4562845" y="0"/>
                </a:cubicBezTo>
                <a:cubicBezTo>
                  <a:pt x="4785261" y="-48075"/>
                  <a:pt x="5150965" y="3578"/>
                  <a:pt x="5487677" y="0"/>
                </a:cubicBezTo>
                <a:cubicBezTo>
                  <a:pt x="5704966" y="-15174"/>
                  <a:pt x="5921406" y="134414"/>
                  <a:pt x="5900058" y="412381"/>
                </a:cubicBezTo>
                <a:cubicBezTo>
                  <a:pt x="5963640" y="677997"/>
                  <a:pt x="5874473" y="680639"/>
                  <a:pt x="5900058" y="945711"/>
                </a:cubicBezTo>
                <a:cubicBezTo>
                  <a:pt x="5925643" y="1210783"/>
                  <a:pt x="5861035" y="1248553"/>
                  <a:pt x="5900058" y="1512030"/>
                </a:cubicBezTo>
                <a:cubicBezTo>
                  <a:pt x="5939081" y="1775507"/>
                  <a:pt x="5840046" y="1795383"/>
                  <a:pt x="5900058" y="2061855"/>
                </a:cubicBezTo>
                <a:cubicBezTo>
                  <a:pt x="5912338" y="2292982"/>
                  <a:pt x="5749906" y="2436027"/>
                  <a:pt x="5487677" y="2474236"/>
                </a:cubicBezTo>
                <a:cubicBezTo>
                  <a:pt x="5299077" y="2483819"/>
                  <a:pt x="5165864" y="2444851"/>
                  <a:pt x="4974508" y="2474236"/>
                </a:cubicBezTo>
                <a:cubicBezTo>
                  <a:pt x="4783152" y="2503621"/>
                  <a:pt x="4683209" y="2427655"/>
                  <a:pt x="4562845" y="2474236"/>
                </a:cubicBezTo>
                <a:cubicBezTo>
                  <a:pt x="4442481" y="2520817"/>
                  <a:pt x="4082550" y="2458981"/>
                  <a:pt x="3897418" y="2474236"/>
                </a:cubicBezTo>
                <a:cubicBezTo>
                  <a:pt x="3712286" y="2489491"/>
                  <a:pt x="3493833" y="2419991"/>
                  <a:pt x="3384249" y="2474236"/>
                </a:cubicBezTo>
                <a:cubicBezTo>
                  <a:pt x="3274665" y="2528481"/>
                  <a:pt x="3088474" y="2469245"/>
                  <a:pt x="2972586" y="2474236"/>
                </a:cubicBezTo>
                <a:cubicBezTo>
                  <a:pt x="2856698" y="2479227"/>
                  <a:pt x="2681139" y="2452239"/>
                  <a:pt x="2560923" y="2474236"/>
                </a:cubicBezTo>
                <a:cubicBezTo>
                  <a:pt x="2440707" y="2496233"/>
                  <a:pt x="2223243" y="2466189"/>
                  <a:pt x="1946248" y="2474236"/>
                </a:cubicBezTo>
                <a:cubicBezTo>
                  <a:pt x="1669253" y="2482283"/>
                  <a:pt x="1655325" y="2435699"/>
                  <a:pt x="1483832" y="2474236"/>
                </a:cubicBezTo>
                <a:cubicBezTo>
                  <a:pt x="1312339" y="2512773"/>
                  <a:pt x="1232819" y="2458902"/>
                  <a:pt x="1021417" y="2474236"/>
                </a:cubicBezTo>
                <a:cubicBezTo>
                  <a:pt x="810015" y="2489570"/>
                  <a:pt x="714862" y="2460171"/>
                  <a:pt x="412381" y="2474236"/>
                </a:cubicBezTo>
                <a:cubicBezTo>
                  <a:pt x="132011" y="2434574"/>
                  <a:pt x="-32560" y="2294544"/>
                  <a:pt x="0" y="2061855"/>
                </a:cubicBezTo>
                <a:cubicBezTo>
                  <a:pt x="-59449" y="1909035"/>
                  <a:pt x="1" y="1729577"/>
                  <a:pt x="0" y="1528525"/>
                </a:cubicBezTo>
                <a:cubicBezTo>
                  <a:pt x="-1" y="1327473"/>
                  <a:pt x="37835" y="1152757"/>
                  <a:pt x="0" y="962206"/>
                </a:cubicBezTo>
                <a:cubicBezTo>
                  <a:pt x="-37835" y="771655"/>
                  <a:pt x="4638" y="628104"/>
                  <a:pt x="0" y="412381"/>
                </a:cubicBezTo>
                <a:close/>
              </a:path>
              <a:path w="5900058" h="2474236" stroke="0" extrusionOk="0">
                <a:moveTo>
                  <a:pt x="0" y="412381"/>
                </a:moveTo>
                <a:cubicBezTo>
                  <a:pt x="-674" y="173896"/>
                  <a:pt x="165505" y="-14516"/>
                  <a:pt x="412381" y="0"/>
                </a:cubicBezTo>
                <a:cubicBezTo>
                  <a:pt x="561746" y="-33653"/>
                  <a:pt x="748128" y="1534"/>
                  <a:pt x="976303" y="0"/>
                </a:cubicBezTo>
                <a:cubicBezTo>
                  <a:pt x="1204478" y="-1534"/>
                  <a:pt x="1341032" y="43615"/>
                  <a:pt x="1641730" y="0"/>
                </a:cubicBezTo>
                <a:cubicBezTo>
                  <a:pt x="1942428" y="-43615"/>
                  <a:pt x="1860292" y="12142"/>
                  <a:pt x="2053393" y="0"/>
                </a:cubicBezTo>
                <a:cubicBezTo>
                  <a:pt x="2246494" y="-12142"/>
                  <a:pt x="2521473" y="26679"/>
                  <a:pt x="2668068" y="0"/>
                </a:cubicBezTo>
                <a:cubicBezTo>
                  <a:pt x="2814664" y="-26679"/>
                  <a:pt x="3085739" y="6556"/>
                  <a:pt x="3231990" y="0"/>
                </a:cubicBezTo>
                <a:cubicBezTo>
                  <a:pt x="3378241" y="-6556"/>
                  <a:pt x="3694104" y="1611"/>
                  <a:pt x="3846665" y="0"/>
                </a:cubicBezTo>
                <a:cubicBezTo>
                  <a:pt x="3999227" y="-1611"/>
                  <a:pt x="4306286" y="61488"/>
                  <a:pt x="4461339" y="0"/>
                </a:cubicBezTo>
                <a:cubicBezTo>
                  <a:pt x="4616392" y="-61488"/>
                  <a:pt x="4742232" y="27384"/>
                  <a:pt x="4873002" y="0"/>
                </a:cubicBezTo>
                <a:cubicBezTo>
                  <a:pt x="5003772" y="-27384"/>
                  <a:pt x="5262546" y="65309"/>
                  <a:pt x="5487677" y="0"/>
                </a:cubicBezTo>
                <a:cubicBezTo>
                  <a:pt x="5781727" y="-8047"/>
                  <a:pt x="5845123" y="187680"/>
                  <a:pt x="5900058" y="412381"/>
                </a:cubicBezTo>
                <a:cubicBezTo>
                  <a:pt x="5909212" y="652415"/>
                  <a:pt x="5873319" y="803655"/>
                  <a:pt x="5900058" y="912721"/>
                </a:cubicBezTo>
                <a:cubicBezTo>
                  <a:pt x="5926797" y="1021787"/>
                  <a:pt x="5857034" y="1217847"/>
                  <a:pt x="5900058" y="1429557"/>
                </a:cubicBezTo>
                <a:cubicBezTo>
                  <a:pt x="5943082" y="1641267"/>
                  <a:pt x="5882509" y="1823805"/>
                  <a:pt x="5900058" y="2061855"/>
                </a:cubicBezTo>
                <a:cubicBezTo>
                  <a:pt x="5859789" y="2247228"/>
                  <a:pt x="5701119" y="2426315"/>
                  <a:pt x="5487677" y="2474236"/>
                </a:cubicBezTo>
                <a:cubicBezTo>
                  <a:pt x="5333525" y="2547020"/>
                  <a:pt x="5086590" y="2469795"/>
                  <a:pt x="4822249" y="2474236"/>
                </a:cubicBezTo>
                <a:cubicBezTo>
                  <a:pt x="4557908" y="2478677"/>
                  <a:pt x="4508086" y="2422042"/>
                  <a:pt x="4207575" y="2474236"/>
                </a:cubicBezTo>
                <a:cubicBezTo>
                  <a:pt x="3907064" y="2526430"/>
                  <a:pt x="3907404" y="2435889"/>
                  <a:pt x="3643653" y="2474236"/>
                </a:cubicBezTo>
                <a:cubicBezTo>
                  <a:pt x="3379902" y="2512583"/>
                  <a:pt x="3274504" y="2467702"/>
                  <a:pt x="3130484" y="2474236"/>
                </a:cubicBezTo>
                <a:cubicBezTo>
                  <a:pt x="2986464" y="2480770"/>
                  <a:pt x="2743632" y="2442514"/>
                  <a:pt x="2617315" y="2474236"/>
                </a:cubicBezTo>
                <a:cubicBezTo>
                  <a:pt x="2490998" y="2505958"/>
                  <a:pt x="2266973" y="2446226"/>
                  <a:pt x="2154899" y="2474236"/>
                </a:cubicBezTo>
                <a:cubicBezTo>
                  <a:pt x="2042825" y="2502246"/>
                  <a:pt x="1651202" y="2412425"/>
                  <a:pt x="1489472" y="2474236"/>
                </a:cubicBezTo>
                <a:cubicBezTo>
                  <a:pt x="1327742" y="2536047"/>
                  <a:pt x="1128647" y="2454015"/>
                  <a:pt x="976303" y="2474236"/>
                </a:cubicBezTo>
                <a:cubicBezTo>
                  <a:pt x="823959" y="2494457"/>
                  <a:pt x="646819" y="2430478"/>
                  <a:pt x="412381" y="2474236"/>
                </a:cubicBezTo>
                <a:cubicBezTo>
                  <a:pt x="238802" y="2481855"/>
                  <a:pt x="34750" y="2297521"/>
                  <a:pt x="0" y="2061855"/>
                </a:cubicBezTo>
                <a:cubicBezTo>
                  <a:pt x="-33318" y="1915953"/>
                  <a:pt x="10009" y="1747614"/>
                  <a:pt x="0" y="1512030"/>
                </a:cubicBezTo>
                <a:cubicBezTo>
                  <a:pt x="-10009" y="1276446"/>
                  <a:pt x="26886" y="1115462"/>
                  <a:pt x="0" y="1011690"/>
                </a:cubicBezTo>
                <a:cubicBezTo>
                  <a:pt x="-26886" y="907918"/>
                  <a:pt x="23860" y="583244"/>
                  <a:pt x="0" y="412381"/>
                </a:cubicBezTo>
                <a:close/>
              </a:path>
            </a:pathLst>
          </a:custGeom>
          <a:solidFill>
            <a:schemeClr val="bg1"/>
          </a:solidFill>
          <a:ln>
            <a:extLst>
              <a:ext uri="{C807C97D-BFC1-408E-A445-0C87EB9F89A2}">
                <ask:lineSketchStyleProps xmlns:ask="http://schemas.microsoft.com/office/drawing/2018/sketchyshapes" sd="1956822401">
                  <a:prstGeom prst="round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4FFEB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3485E1-55B6-8458-F24B-E2AB98F89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0114"/>
            <a:ext cx="9666767" cy="2993569"/>
          </a:xfrm>
          <a:noFill/>
        </p:spPr>
        <p:txBody>
          <a:bodyPr>
            <a:normAutofit fontScale="92500" lnSpcReduction="20000"/>
          </a:bodyPr>
          <a:lstStyle/>
          <a:p>
            <a:pPr>
              <a:lnSpc>
                <a:spcPct val="150000"/>
              </a:lnSpc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F4FFEB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 a new Android Studio project</a:t>
            </a:r>
          </a:p>
          <a:p>
            <a:pPr>
              <a:lnSpc>
                <a:spcPct val="150000"/>
              </a:lnSpc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F4FFEB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 a Dropdown Menu with Jetpack Compose that allows the player to choose a spaceship</a:t>
            </a:r>
          </a:p>
          <a:p>
            <a:pPr>
              <a:lnSpc>
                <a:spcPct val="150000"/>
              </a:lnSpc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rgbClr val="F4FFEB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 a «play» button that redirects to the game’s starting page (It suffices to show a text like «You are ready to play»)</a:t>
            </a: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8" name="Add-in 7" title="Breaktime">
                <a:extLst>
                  <a:ext uri="{FF2B5EF4-FFF2-40B4-BE49-F238E27FC236}">
                    <a16:creationId xmlns:a16="http://schemas.microsoft.com/office/drawing/2014/main" id="{B15DD77B-2D5A-109C-77C7-9C96680BFE3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672417556"/>
                  </p:ext>
                </p:extLst>
              </p:nvPr>
            </p:nvGraphicFramePr>
            <p:xfrm>
              <a:off x="3730495" y="4006851"/>
              <a:ext cx="4797555" cy="2156054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8" name="Add-in 7" title="Breaktime">
                <a:extLst>
                  <a:ext uri="{FF2B5EF4-FFF2-40B4-BE49-F238E27FC236}">
                    <a16:creationId xmlns:a16="http://schemas.microsoft.com/office/drawing/2014/main" id="{B15DD77B-2D5A-109C-77C7-9C96680BFE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30495" y="4006851"/>
                <a:ext cx="4797555" cy="215605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43102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webextensions/webextension1.xml><?xml version="1.0" encoding="utf-8"?>
<we:webextension xmlns:we="http://schemas.microsoft.com/office/webextensions/webextension/2010/11" id="{C9AC8232-4099-4977-9F63-2194E2FE6642}">
  <we:reference id="wa200001661" version="2.1.0.2" store="en-GB" storeType="OMEX"/>
  <we:alternateReferences>
    <we:reference id="wa200001661" version="2.1.0.2" store="wa200001661" storeType="OMEX"/>
  </we:alternateReferences>
  <we:properties>
    <we:property name="showcontrols" value="false"/>
    <we:property name="time" value="3600"/>
    <we:property name="type" value="&quot;Non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998</TotalTime>
  <Words>132</Words>
  <Application>Microsoft Office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Wingdings</vt:lpstr>
      <vt:lpstr>Press Start 2P</vt:lpstr>
      <vt:lpstr>Calibri Light</vt:lpstr>
      <vt:lpstr>Roboto Mono</vt:lpstr>
      <vt:lpstr>Arial</vt:lpstr>
      <vt:lpstr>Roboto</vt:lpstr>
      <vt:lpstr>Calibri</vt:lpstr>
      <vt:lpstr>Office Theme</vt:lpstr>
      <vt:lpstr>CHALLENGE n°1</vt:lpstr>
      <vt:lpstr>Timeline</vt:lpstr>
      <vt:lpstr>Before we start …</vt:lpstr>
      <vt:lpstr>Before we start …</vt:lpstr>
      <vt:lpstr>Tasks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Trombetti, Lisa (Consultant)</dc:creator>
  <cp:lastModifiedBy>Trombetti, Lisa (Consultant)</cp:lastModifiedBy>
  <cp:revision>19</cp:revision>
  <dcterms:created xsi:type="dcterms:W3CDTF">2023-08-30T07:03:42Z</dcterms:created>
  <dcterms:modified xsi:type="dcterms:W3CDTF">2023-11-02T14:46:32Z</dcterms:modified>
</cp:coreProperties>
</file>

<file path=docProps/thumbnail.jpeg>
</file>